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309" r:id="rId5"/>
    <p:sldId id="271" r:id="rId6"/>
    <p:sldId id="293" r:id="rId7"/>
    <p:sldId id="294" r:id="rId8"/>
    <p:sldId id="295" r:id="rId9"/>
    <p:sldId id="296" r:id="rId10"/>
    <p:sldId id="297" r:id="rId11"/>
    <p:sldId id="300" r:id="rId12"/>
    <p:sldId id="308" r:id="rId13"/>
    <p:sldId id="298" r:id="rId14"/>
    <p:sldId id="299" r:id="rId15"/>
    <p:sldId id="288"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A8B"/>
    <a:srgbClr val="DCF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48" d="100"/>
          <a:sy n="48" d="100"/>
        </p:scale>
        <p:origin x="121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 lot has changed over the last 30 years. Have a look at the images on screen of different items and we will ask you to vote for the one that you think is from 30 years ago. You vote through one of the poses shown on the screen. Give an example</a:t>
            </a:r>
          </a:p>
          <a:p>
            <a:endParaRPr lang="en-GB"/>
          </a:p>
          <a:p>
            <a:r>
              <a:rPr lang="en-GB"/>
              <a:t>If you are not comfortable or not able to get active, you can vote with choosing 1, 2 or 3 instead.</a:t>
            </a:r>
          </a:p>
        </p:txBody>
      </p:sp>
      <p:sp>
        <p:nvSpPr>
          <p:cNvPr id="4" name="Slide Number Placeholder 3"/>
          <p:cNvSpPr>
            <a:spLocks noGrp="1"/>
          </p:cNvSpPr>
          <p:nvPr>
            <p:ph type="sldNum" sz="quarter" idx="5"/>
          </p:nvPr>
        </p:nvSpPr>
        <p:spPr/>
        <p:txBody>
          <a:bodyPr/>
          <a:lstStyle/>
          <a:p>
            <a:fld id="{EF6D4E8F-758C-40E8-A209-ED4DE552BFB7}" type="slidenum">
              <a:rPr lang="en-GB" smtClean="0"/>
              <a:t>1</a:t>
            </a:fld>
            <a:endParaRPr lang="en-GB"/>
          </a:p>
        </p:txBody>
      </p:sp>
    </p:spTree>
    <p:extLst>
      <p:ext uri="{BB962C8B-B14F-4D97-AF65-F5344CB8AC3E}">
        <p14:creationId xmlns:p14="http://schemas.microsoft.com/office/powerpoint/2010/main" val="222569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Nettles?</a:t>
            </a:r>
          </a:p>
          <a:p>
            <a:r>
              <a:rPr lang="en-GB" dirty="0"/>
              <a:t>Surely this one is made up – they’d be really stingy! </a:t>
            </a:r>
          </a:p>
        </p:txBody>
      </p:sp>
      <p:sp>
        <p:nvSpPr>
          <p:cNvPr id="4" name="Slide Number Placeholder 3"/>
          <p:cNvSpPr>
            <a:spLocks noGrp="1"/>
          </p:cNvSpPr>
          <p:nvPr>
            <p:ph type="sldNum" sz="quarter" idx="5"/>
          </p:nvPr>
        </p:nvSpPr>
        <p:spPr/>
        <p:txBody>
          <a:bodyPr/>
          <a:lstStyle/>
          <a:p>
            <a:fld id="{EF6D4E8F-758C-40E8-A209-ED4DE552BFB7}" type="slidenum">
              <a:rPr lang="en-GB" smtClean="0"/>
              <a:t>10</a:t>
            </a:fld>
            <a:endParaRPr lang="en-GB"/>
          </a:p>
        </p:txBody>
      </p:sp>
    </p:spTree>
    <p:extLst>
      <p:ext uri="{BB962C8B-B14F-4D97-AF65-F5344CB8AC3E}">
        <p14:creationId xmlns:p14="http://schemas.microsoft.com/office/powerpoint/2010/main" val="404128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fontAlgn="base"/>
            <a:r>
              <a:rPr lang="en-GB" b="1" i="0">
                <a:solidFill>
                  <a:srgbClr val="000000"/>
                </a:solidFill>
                <a:effectLst/>
                <a:latin typeface="Poppins" panose="00000500000000000000" pitchFamily="2" charset="0"/>
              </a:rPr>
              <a:t>History of nettle tissue</a:t>
            </a:r>
          </a:p>
          <a:p>
            <a:pPr algn="l" fontAlgn="base"/>
            <a:r>
              <a:rPr lang="en-GB" b="0" i="0">
                <a:effectLst/>
              </a:rPr>
              <a:t>Ramie, or </a:t>
            </a:r>
            <a:r>
              <a:rPr lang="en-GB" b="0" i="0" err="1">
                <a:effectLst/>
              </a:rPr>
              <a:t>Boemeria</a:t>
            </a:r>
            <a:r>
              <a:rPr lang="en-GB" b="0" i="0">
                <a:effectLst/>
              </a:rPr>
              <a:t>, is a genus of plants in the nettle family.</a:t>
            </a:r>
            <a:br>
              <a:rPr lang="en-GB" b="0" i="0">
                <a:effectLst/>
              </a:rPr>
            </a:br>
            <a:r>
              <a:rPr lang="en-GB" b="0" i="0">
                <a:effectLst/>
              </a:rPr>
              <a:t>Spinning culture, known to people over six thousand years, originating mainly from the tropical and subtropical regions of East Asia.</a:t>
            </a:r>
            <a:br>
              <a:rPr lang="en-GB" b="0" i="0">
                <a:effectLst/>
              </a:rPr>
            </a:br>
            <a:r>
              <a:rPr lang="en-GB" b="0" i="0">
                <a:effectLst/>
              </a:rPr>
              <a:t>In order to obtain </a:t>
            </a:r>
            <a:r>
              <a:rPr lang="en-GB" b="0" i="0" err="1">
                <a:effectLst/>
              </a:rPr>
              <a:t>fibers</a:t>
            </a:r>
            <a:r>
              <a:rPr lang="en-GB" b="0" i="0">
                <a:effectLst/>
              </a:rPr>
              <a:t>, usually in the tropics, white ramie or Chinese nettle and green ramie, or Indian nettle are cultivated.</a:t>
            </a:r>
            <a:br>
              <a:rPr lang="en-GB" b="0" i="0">
                <a:effectLst/>
              </a:rPr>
            </a:br>
            <a:r>
              <a:rPr lang="en-GB" b="0" i="0">
                <a:effectLst/>
              </a:rPr>
              <a:t>Man has long been using nettle </a:t>
            </a:r>
            <a:r>
              <a:rPr lang="en-GB" b="0" i="0" err="1">
                <a:effectLst/>
              </a:rPr>
              <a:t>fiber</a:t>
            </a:r>
            <a:r>
              <a:rPr lang="en-GB" b="0" i="0">
                <a:effectLst/>
              </a:rPr>
              <a:t>. During excavations near Kiev, the burial sites of Scythians dated to the beginning of the III century, nettle </a:t>
            </a:r>
            <a:r>
              <a:rPr lang="en-GB" b="0" i="0" err="1">
                <a:effectLst/>
              </a:rPr>
              <a:t>fibers</a:t>
            </a:r>
            <a:r>
              <a:rPr lang="en-GB" b="0" i="0">
                <a:effectLst/>
              </a:rPr>
              <a:t> were found in the tissues.</a:t>
            </a:r>
          </a:p>
          <a:p>
            <a:pPr algn="l" fontAlgn="base"/>
            <a:r>
              <a:rPr lang="en-GB" b="1">
                <a:solidFill>
                  <a:srgbClr val="000000"/>
                </a:solidFill>
                <a:effectLst/>
                <a:latin typeface="Poppins" panose="00000500000000000000" pitchFamily="2" charset="0"/>
              </a:rPr>
              <a:t>Nettle tissue properties</a:t>
            </a:r>
          </a:p>
          <a:p>
            <a:pPr algn="l" fontAlgn="base"/>
            <a:r>
              <a:rPr lang="en-GB">
                <a:effectLst/>
              </a:rPr>
              <a:t>Firstly, the </a:t>
            </a:r>
            <a:r>
              <a:rPr lang="en-GB" err="1">
                <a:effectLst/>
              </a:rPr>
              <a:t>fiber</a:t>
            </a:r>
            <a:r>
              <a:rPr lang="en-GB">
                <a:effectLst/>
              </a:rPr>
              <a:t> has a shine that is not lost, unlike silk, under the influence of sunlight.</a:t>
            </a:r>
            <a:br>
              <a:rPr lang="en-GB">
                <a:effectLst/>
              </a:rPr>
            </a:br>
            <a:r>
              <a:rPr lang="en-GB">
                <a:effectLst/>
              </a:rPr>
              <a:t>Secondly, the material is very lightweight, which protects from fatigue and makes clothes extremely practical. And of course, comfortable sensations are provided with 100% naturalness, because the material “breathes”.</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11</a:t>
            </a:fld>
            <a:endParaRPr lang="en-GB"/>
          </a:p>
        </p:txBody>
      </p:sp>
    </p:spTree>
    <p:extLst>
      <p:ext uri="{BB962C8B-B14F-4D97-AF65-F5344CB8AC3E}">
        <p14:creationId xmlns:p14="http://schemas.microsoft.com/office/powerpoint/2010/main" val="38053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Can Oranges be made into clothes?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2</a:t>
            </a:fld>
            <a:endParaRPr lang="en-GB"/>
          </a:p>
        </p:txBody>
      </p:sp>
    </p:spTree>
    <p:extLst>
      <p:ext uri="{BB962C8B-B14F-4D97-AF65-F5344CB8AC3E}">
        <p14:creationId xmlns:p14="http://schemas.microsoft.com/office/powerpoint/2010/main" val="330373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True! From the waste of the juice industry, an Italian designer worked out a way to extract the fibre from the orange skin to make a silk-like fabric!</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3</a:t>
            </a:fld>
            <a:endParaRPr lang="en-GB"/>
          </a:p>
        </p:txBody>
      </p:sp>
    </p:spTree>
    <p:extLst>
      <p:ext uri="{BB962C8B-B14F-4D97-AF65-F5344CB8AC3E}">
        <p14:creationId xmlns:p14="http://schemas.microsoft.com/office/powerpoint/2010/main" val="43448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Can Pineapples be made into clothes?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4</a:t>
            </a:fld>
            <a:endParaRPr lang="en-GB"/>
          </a:p>
        </p:txBody>
      </p:sp>
    </p:spTree>
    <p:extLst>
      <p:ext uri="{BB962C8B-B14F-4D97-AF65-F5344CB8AC3E}">
        <p14:creationId xmlns:p14="http://schemas.microsoft.com/office/powerpoint/2010/main" val="416441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err="1"/>
              <a:t>Pineapply</a:t>
            </a:r>
            <a:r>
              <a:rPr lang="en-GB"/>
              <a:t> silk used to be considered the queen of Philippine fabrics and is considered the fabric of choice of the Philippine elite. </a:t>
            </a:r>
          </a:p>
          <a:p>
            <a:r>
              <a:rPr lang="en-GB"/>
              <a:t>The fibres are scraped from the leaves, washed and dried and then waxed and woven. The fibre is turned into a silky fabric and a course fabric for rugs.</a:t>
            </a:r>
          </a:p>
          <a:p>
            <a:r>
              <a:rPr lang="en-GB"/>
              <a:t>It takes a lot of time to create by hand so became less popular when mass produced cotton was introduced. Maybe we would value our clothes more if we had to create the fabric ourselves? </a:t>
            </a:r>
          </a:p>
          <a:p>
            <a:endParaRPr lang="en-GB"/>
          </a:p>
          <a:p>
            <a:r>
              <a:rPr lang="en-GB"/>
              <a:t>A fabric called </a:t>
            </a:r>
            <a:r>
              <a:rPr lang="en-GB" err="1"/>
              <a:t>Pinatex</a:t>
            </a:r>
            <a:r>
              <a:rPr lang="en-GB"/>
              <a:t> is also made from pineapple leaves and is an alternative to leather.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5</a:t>
            </a:fld>
            <a:endParaRPr lang="en-GB"/>
          </a:p>
        </p:txBody>
      </p:sp>
    </p:spTree>
    <p:extLst>
      <p:ext uri="{BB962C8B-B14F-4D97-AF65-F5344CB8AC3E}">
        <p14:creationId xmlns:p14="http://schemas.microsoft.com/office/powerpoint/2010/main" val="79631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Can sweetcorn</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6</a:t>
            </a:fld>
            <a:endParaRPr lang="en-GB"/>
          </a:p>
        </p:txBody>
      </p:sp>
    </p:spTree>
    <p:extLst>
      <p:ext uri="{BB962C8B-B14F-4D97-AF65-F5344CB8AC3E}">
        <p14:creationId xmlns:p14="http://schemas.microsoft.com/office/powerpoint/2010/main" val="861334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We don’t believe it currently is but a budding young eco entrepreneur from an eco-committee in south Wales has recently designed a concept called ‘Cob Clothing’ – watch this space!</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7</a:t>
            </a:fld>
            <a:endParaRPr lang="en-GB"/>
          </a:p>
        </p:txBody>
      </p:sp>
    </p:spTree>
    <p:extLst>
      <p:ext uri="{BB962C8B-B14F-4D97-AF65-F5344CB8AC3E}">
        <p14:creationId xmlns:p14="http://schemas.microsoft.com/office/powerpoint/2010/main" val="400742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What about bananas?</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8</a:t>
            </a:fld>
            <a:endParaRPr lang="en-GB"/>
          </a:p>
        </p:txBody>
      </p:sp>
    </p:spTree>
    <p:extLst>
      <p:ext uri="{BB962C8B-B14F-4D97-AF65-F5344CB8AC3E}">
        <p14:creationId xmlns:p14="http://schemas.microsoft.com/office/powerpoint/2010/main" val="239879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Similar to pineapple leaves, the skin from the banana can be used to create 2 types of fabric – the inside soft bit makes a silk-like fabric that is very expensive but luxurious. The outside makes a thicker fabric that can be used for ropes or doormats and is cheaper to produce. </a:t>
            </a:r>
          </a:p>
          <a:p>
            <a:r>
              <a:rPr lang="en-GB"/>
              <a:t>All of it uses a waste product that would be left to rot otherwise!</a:t>
            </a:r>
          </a:p>
          <a:p>
            <a:endParaRPr lang="en-GB"/>
          </a:p>
          <a:p>
            <a:r>
              <a:rPr lang="en-GB"/>
              <a:t>India is the World’s largest producer of banana fibre. </a:t>
            </a:r>
          </a:p>
          <a:p>
            <a:endParaRPr lang="en-GB"/>
          </a:p>
        </p:txBody>
      </p:sp>
      <p:sp>
        <p:nvSpPr>
          <p:cNvPr id="4" name="Slide Number Placeholder 3"/>
          <p:cNvSpPr>
            <a:spLocks noGrp="1"/>
          </p:cNvSpPr>
          <p:nvPr>
            <p:ph type="sldNum" sz="quarter" idx="5"/>
          </p:nvPr>
        </p:nvSpPr>
        <p:spPr/>
        <p:txBody>
          <a:bodyPr/>
          <a:lstStyle/>
          <a:p>
            <a:fld id="{EF6D4E8F-758C-40E8-A209-ED4DE552BFB7}" type="slidenum">
              <a:rPr lang="en-GB" smtClean="0"/>
              <a:t>9</a:t>
            </a:fld>
            <a:endParaRPr lang="en-GB"/>
          </a:p>
        </p:txBody>
      </p:sp>
    </p:spTree>
    <p:extLst>
      <p:ext uri="{BB962C8B-B14F-4D97-AF65-F5344CB8AC3E}">
        <p14:creationId xmlns:p14="http://schemas.microsoft.com/office/powerpoint/2010/main" val="48950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Quote">
    <p:bg>
      <p:bgPr>
        <a:solidFill>
          <a:srgbClr val="304C1B"/>
        </a:solidFill>
        <a:effectLst/>
      </p:bgPr>
    </p:bg>
    <p:spTree>
      <p:nvGrpSpPr>
        <p:cNvPr id="1" name=""/>
        <p:cNvGrpSpPr/>
        <p:nvPr/>
      </p:nvGrpSpPr>
      <p:grpSpPr>
        <a:xfrm>
          <a:off x="0" y="0"/>
          <a:ext cx="0" cy="0"/>
          <a:chOff x="0" y="0"/>
          <a:chExt cx="0" cy="0"/>
        </a:xfrm>
      </p:grpSpPr>
      <p:sp>
        <p:nvSpPr>
          <p:cNvPr id="29" name="Image"/>
          <p:cNvSpPr>
            <a:spLocks noGrp="1"/>
          </p:cNvSpPr>
          <p:nvPr>
            <p:ph type="pic" idx="21"/>
          </p:nvPr>
        </p:nvSpPr>
        <p:spPr>
          <a:xfrm>
            <a:off x="-2306864" y="-618781"/>
            <a:ext cx="26902315" cy="15132552"/>
          </a:xfrm>
          <a:prstGeom prst="rect">
            <a:avLst/>
          </a:prstGeom>
        </p:spPr>
        <p:txBody>
          <a:bodyPr lIns="91439" tIns="45719" rIns="91439" bIns="45719">
            <a:noAutofit/>
          </a:bodyPr>
          <a:lstStyle/>
          <a:p>
            <a:endParaRPr/>
          </a:p>
        </p:txBody>
      </p:sp>
      <p:sp>
        <p:nvSpPr>
          <p:cNvPr id="30" name="Lorem ipsum dolor sit amet, consectetur adipiscing elit, sed do eiusmod tempor incididunt ut labore et dolore magna aliqua."/>
          <p:cNvSpPr txBox="1">
            <a:spLocks noGrp="1"/>
          </p:cNvSpPr>
          <p:nvPr>
            <p:ph type="body" idx="22"/>
          </p:nvPr>
        </p:nvSpPr>
        <p:spPr>
          <a:xfrm>
            <a:off x="2721698" y="3047365"/>
            <a:ext cx="18940604" cy="7621270"/>
          </a:xfrm>
          <a:prstGeom prst="rect">
            <a:avLst/>
          </a:prstGeom>
        </p:spPr>
        <p:txBody>
          <a:bodyPr anchor="ctr">
            <a:spAutoFit/>
          </a:bodyPr>
          <a:lstStyle>
            <a:lvl1pPr marL="0" indent="0" algn="ctr" defTabSz="457200">
              <a:lnSpc>
                <a:spcPct val="70000"/>
              </a:lnSpc>
              <a:spcBef>
                <a:spcPts val="0"/>
              </a:spcBef>
              <a:buSzTx/>
              <a:buNone/>
              <a:defRPr sz="15000" cap="all">
                <a:solidFill>
                  <a:srgbClr val="F09D8E"/>
                </a:solidFill>
                <a:latin typeface="Söhne Schmal Bold"/>
                <a:ea typeface="Söhne Schmal Bold"/>
                <a:cs typeface="Söhne Schmal Bold"/>
                <a:sym typeface="Söhne Schmal Bold"/>
              </a:defRPr>
            </a:lvl1pPr>
          </a:lstStyle>
          <a:p>
            <a:r>
              <a:t>Lorem ipsum dolor sit amet, consectetur adipiscing elit, sed do eiusmod tempor incididunt ut labore et dolore magna aliqua.</a:t>
            </a:r>
          </a:p>
        </p:txBody>
      </p:sp>
      <p:sp>
        <p:nvSpPr>
          <p:cNvPr id="31" name="“"/>
          <p:cNvSpPr txBox="1"/>
          <p:nvPr/>
        </p:nvSpPr>
        <p:spPr>
          <a:xfrm>
            <a:off x="2721698" y="-596900"/>
            <a:ext cx="18940604" cy="657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70000"/>
              </a:lnSpc>
              <a:defRPr sz="40000" cap="all">
                <a:solidFill>
                  <a:srgbClr val="F09D8E"/>
                </a:solidFill>
                <a:latin typeface="Söhne Schmal Bold"/>
                <a:ea typeface="Söhne Schmal Bold"/>
                <a:cs typeface="Söhne Schmal Bold"/>
                <a:sym typeface="Söhne Schmal Bold"/>
              </a:defRPr>
            </a:lvl1pPr>
          </a:lstStyle>
          <a:p>
            <a:r>
              <a:t>“</a:t>
            </a:r>
          </a:p>
        </p:txBody>
      </p:sp>
      <p:sp>
        <p:nvSpPr>
          <p:cNvPr id="3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9" name="Lorem ipsum dolor sit amet, consectetur adipiscing elit, sed eiusmod tempor incididunt ut labore et dolore magna aliqua.…"/>
          <p:cNvSpPr txBox="1">
            <a:spLocks noGrp="1"/>
          </p:cNvSpPr>
          <p:nvPr>
            <p:ph type="body" idx="21"/>
          </p:nvPr>
        </p:nvSpPr>
        <p:spPr>
          <a:xfrm>
            <a:off x="1146898" y="2456179"/>
            <a:ext cx="18940604" cy="8651241"/>
          </a:xfrm>
          <a:prstGeom prst="rect">
            <a:avLst/>
          </a:prstGeom>
        </p:spPr>
        <p:txBody>
          <a:bodyPr anchor="ctr">
            <a:spAutoFit/>
          </a:bodyPr>
          <a:lstStyle/>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a:p>
            <a:pPr marL="0" indent="0" defTabSz="457200">
              <a:lnSpc>
                <a:spcPct val="80000"/>
              </a:lnSpc>
              <a:spcBef>
                <a:spcPts val="0"/>
              </a:spcBef>
              <a:buSzTx/>
              <a:buNone/>
              <a:defRPr sz="8000">
                <a:solidFill>
                  <a:srgbClr val="304C1B"/>
                </a:solidFill>
                <a:latin typeface="Söhne Breit Kräftig"/>
                <a:ea typeface="Söhne Breit Kräftig"/>
                <a:cs typeface="Söhne Breit Kräftig"/>
                <a:sym typeface="Söhne Breit Kräftig"/>
              </a:defRPr>
            </a:pPr>
            <a:r>
              <a:t>Lorem ipsum dolor sit amet, consectetur adipiscing elit, sed eiusmod tempor incididunt ut labore et dolore magna aliqua.</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10/17/22</a:t>
            </a:fld>
            <a:endParaRPr lang="en-US"/>
          </a:p>
        </p:txBody>
      </p:sp>
      <p:sp>
        <p:nvSpPr>
          <p:cNvPr id="5" name="Footer Placeholder 4"/>
          <p:cNvSpPr>
            <a:spLocks noGrp="1"/>
          </p:cNvSpPr>
          <p:nvPr>
            <p:ph type="ftr" sz="quarter" idx="11"/>
          </p:nvPr>
        </p:nvSpPr>
        <p:spPr/>
        <p:txBody>
          <a:bodyPr/>
          <a:lstStyle/>
          <a:p>
            <a:endParaRPr lang="en-US">
              <a:solidFill>
                <a:schemeClr val="tx1"/>
              </a:solidFill>
            </a:endParaRPr>
          </a:p>
        </p:txBody>
      </p:sp>
      <p:sp>
        <p:nvSpPr>
          <p:cNvPr id="6" name="Slide Number Placeholder 5"/>
          <p:cNvSpPr>
            <a:spLocks noGrp="1"/>
          </p:cNvSpPr>
          <p:nvPr>
            <p:ph type="sldNum" sz="quarter" idx="12"/>
          </p:nvPr>
        </p:nvSpPr>
        <p:spPr>
          <a:xfrm>
            <a:off x="12001499" y="13076008"/>
            <a:ext cx="384721" cy="379591"/>
          </a:xfrm>
        </p:spPr>
        <p:txBody>
          <a:bodyPr/>
          <a:lstStyle/>
          <a:p>
            <a:pPr algn="l"/>
            <a:fld id="{F97E8200-1950-409B-82E7-99938E7AE355}" type="slidenum">
              <a:rPr lang="en-US" smtClean="0"/>
              <a:pPr algn="l"/>
              <a:t>‹#›</a:t>
            </a:fld>
            <a:endParaRPr lang="en-US"/>
          </a:p>
        </p:txBody>
      </p:sp>
    </p:spTree>
    <p:extLst>
      <p:ext uri="{BB962C8B-B14F-4D97-AF65-F5344CB8AC3E}">
        <p14:creationId xmlns:p14="http://schemas.microsoft.com/office/powerpoint/2010/main" val="3283017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2" r:id="rId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eg"/><Relationship Id="rId7" Type="http://schemas.openxmlformats.org/officeDocument/2006/relationships/image" Target="../media/image44.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10" Type="http://schemas.openxmlformats.org/officeDocument/2006/relationships/image" Target="../media/image21.jpg"/><Relationship Id="rId4" Type="http://schemas.openxmlformats.org/officeDocument/2006/relationships/image" Target="../media/image41.pn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svg"/><Relationship Id="rId9"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2.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8.jpe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9.jpeg"/><Relationship Id="rId7"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eg"/><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21.jpg"/><Relationship Id="rId4" Type="http://schemas.openxmlformats.org/officeDocument/2006/relationships/image" Target="../media/image34.pn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39.jpe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F653"/>
        </a:solidFill>
        <a:effectLst/>
      </p:bgPr>
    </p:bg>
    <p:spTree>
      <p:nvGrpSpPr>
        <p:cNvPr id="1" name=""/>
        <p:cNvGrpSpPr/>
        <p:nvPr/>
      </p:nvGrpSpPr>
      <p:grpSpPr>
        <a:xfrm>
          <a:off x="0" y="0"/>
          <a:ext cx="0" cy="0"/>
          <a:chOff x="0" y="0"/>
          <a:chExt cx="0" cy="0"/>
        </a:xfrm>
      </p:grpSpPr>
      <p:pic>
        <p:nvPicPr>
          <p:cNvPr id="5" name="Content Placeholder 4" descr="Body builder with solid fill">
            <a:extLst>
              <a:ext uri="{FF2B5EF4-FFF2-40B4-BE49-F238E27FC236}">
                <a16:creationId xmlns:a16="http://schemas.microsoft.com/office/drawing/2014/main" id="{343FFEE1-5812-BC3F-5466-15EC9A1AC489}"/>
              </a:ext>
            </a:extLst>
          </p:cNvPr>
          <p:cNvPicPr>
            <a:picLocks noGrp="1" noChangeAspect="1"/>
          </p:cNvPicPr>
          <p:nvPr>
            <p:ph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02063" y="8952270"/>
            <a:ext cx="3523332" cy="3523332"/>
          </a:xfrm>
        </p:spPr>
      </p:pic>
      <p:pic>
        <p:nvPicPr>
          <p:cNvPr id="7" name="Graphic 6" descr="Buddha Silhouette with solid fill">
            <a:extLst>
              <a:ext uri="{FF2B5EF4-FFF2-40B4-BE49-F238E27FC236}">
                <a16:creationId xmlns:a16="http://schemas.microsoft.com/office/drawing/2014/main" id="{8482031E-E8EE-3E76-DA77-FB685B720A4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83725" y="9155674"/>
            <a:ext cx="3319928" cy="3319928"/>
          </a:xfrm>
          <a:prstGeom prst="rect">
            <a:avLst/>
          </a:prstGeom>
        </p:spPr>
      </p:pic>
      <p:pic>
        <p:nvPicPr>
          <p:cNvPr id="9" name="Graphic 8" descr="Confused person with solid fill">
            <a:extLst>
              <a:ext uri="{FF2B5EF4-FFF2-40B4-BE49-F238E27FC236}">
                <a16:creationId xmlns:a16="http://schemas.microsoft.com/office/drawing/2014/main" id="{3F489DC0-8A61-8CA5-0F31-D026300D96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97883" y="9070402"/>
            <a:ext cx="3153004" cy="3153004"/>
          </a:xfrm>
          <a:prstGeom prst="rect">
            <a:avLst/>
          </a:prstGeom>
        </p:spPr>
      </p:pic>
      <p:pic>
        <p:nvPicPr>
          <p:cNvPr id="11" name="Graphic 10" descr="Crawl with solid fill">
            <a:extLst>
              <a:ext uri="{FF2B5EF4-FFF2-40B4-BE49-F238E27FC236}">
                <a16:creationId xmlns:a16="http://schemas.microsoft.com/office/drawing/2014/main" id="{1CBE05AB-73DD-DCF3-CCA2-7F4D7DB3A74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2464" y="9444489"/>
            <a:ext cx="2957140" cy="2957140"/>
          </a:xfrm>
          <a:prstGeom prst="rect">
            <a:avLst/>
          </a:prstGeom>
        </p:spPr>
      </p:pic>
      <p:pic>
        <p:nvPicPr>
          <p:cNvPr id="13" name="Graphic 12" descr="Flamingo with solid fill">
            <a:extLst>
              <a:ext uri="{FF2B5EF4-FFF2-40B4-BE49-F238E27FC236}">
                <a16:creationId xmlns:a16="http://schemas.microsoft.com/office/drawing/2014/main" id="{FB538C81-0EE7-C6DF-DC9A-DB52814991E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180007" y="9070402"/>
            <a:ext cx="3345702" cy="3345702"/>
          </a:xfrm>
          <a:prstGeom prst="rect">
            <a:avLst/>
          </a:prstGeom>
        </p:spPr>
      </p:pic>
      <p:pic>
        <p:nvPicPr>
          <p:cNvPr id="15" name="Graphic 14" descr="Hero Female with solid fill">
            <a:extLst>
              <a:ext uri="{FF2B5EF4-FFF2-40B4-BE49-F238E27FC236}">
                <a16:creationId xmlns:a16="http://schemas.microsoft.com/office/drawing/2014/main" id="{23CDBAF6-9F9A-02A2-C6AB-0085E5B32EC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127241" y="9155676"/>
            <a:ext cx="3319926" cy="3319926"/>
          </a:xfrm>
          <a:prstGeom prst="rect">
            <a:avLst/>
          </a:prstGeom>
        </p:spPr>
      </p:pic>
      <p:pic>
        <p:nvPicPr>
          <p:cNvPr id="12" name="Picture 11" descr="A green and black sign&#10;&#10;Description automatically generated with medium confidence">
            <a:extLst>
              <a:ext uri="{FF2B5EF4-FFF2-40B4-BE49-F238E27FC236}">
                <a16:creationId xmlns:a16="http://schemas.microsoft.com/office/drawing/2014/main" id="{7D4173B2-C379-B386-9863-447FC12682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37537" y="522300"/>
            <a:ext cx="4406152" cy="1926042"/>
          </a:xfrm>
          <a:prstGeom prst="rect">
            <a:avLst/>
          </a:prstGeom>
        </p:spPr>
      </p:pic>
      <p:pic>
        <p:nvPicPr>
          <p:cNvPr id="3" name="Picture 2">
            <a:extLst>
              <a:ext uri="{FF2B5EF4-FFF2-40B4-BE49-F238E27FC236}">
                <a16:creationId xmlns:a16="http://schemas.microsoft.com/office/drawing/2014/main" id="{B55E961D-18D4-C0ED-C578-73CBCF80341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835545" y="4780069"/>
            <a:ext cx="22712910" cy="3523332"/>
          </a:xfrm>
          <a:prstGeom prst="rect">
            <a:avLst/>
          </a:prstGeom>
        </p:spPr>
      </p:pic>
    </p:spTree>
    <p:extLst>
      <p:ext uri="{BB962C8B-B14F-4D97-AF65-F5344CB8AC3E}">
        <p14:creationId xmlns:p14="http://schemas.microsoft.com/office/powerpoint/2010/main" val="4513029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AF6C994-6E79-B36C-059C-04E1284CE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44" y="1856149"/>
            <a:ext cx="12830512" cy="8557851"/>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Flamingo with solid fill">
            <a:extLst>
              <a:ext uri="{FF2B5EF4-FFF2-40B4-BE49-F238E27FC236}">
                <a16:creationId xmlns:a16="http://schemas.microsoft.com/office/drawing/2014/main" id="{1B2E8145-66D1-C920-E603-AEF7E17B6B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1558" y="5666486"/>
            <a:ext cx="3345702" cy="3345702"/>
          </a:xfrm>
          <a:prstGeom prst="rect">
            <a:avLst/>
          </a:prstGeom>
        </p:spPr>
      </p:pic>
      <p:pic>
        <p:nvPicPr>
          <p:cNvPr id="5" name="Graphic 4" descr="Yoga with solid fill">
            <a:extLst>
              <a:ext uri="{FF2B5EF4-FFF2-40B4-BE49-F238E27FC236}">
                <a16:creationId xmlns:a16="http://schemas.microsoft.com/office/drawing/2014/main" id="{D2143B5F-4A0D-D93A-CA50-352FD834B3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10861" y="5332737"/>
            <a:ext cx="4013200" cy="4013200"/>
          </a:xfrm>
          <a:prstGeom prst="rect">
            <a:avLst/>
          </a:prstGeom>
        </p:spPr>
      </p:pic>
      <p:pic>
        <p:nvPicPr>
          <p:cNvPr id="8" name="Picture 7" descr="Logo&#10;&#10;Description automatically generated">
            <a:extLst>
              <a:ext uri="{FF2B5EF4-FFF2-40B4-BE49-F238E27FC236}">
                <a16:creationId xmlns:a16="http://schemas.microsoft.com/office/drawing/2014/main" id="{872249A8-57A0-9BD1-9A33-B498134C99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20395" y="3193402"/>
            <a:ext cx="3194132" cy="1916480"/>
          </a:xfrm>
          <a:prstGeom prst="rect">
            <a:avLst/>
          </a:prstGeom>
        </p:spPr>
      </p:pic>
      <p:pic>
        <p:nvPicPr>
          <p:cNvPr id="9" name="Picture 8">
            <a:extLst>
              <a:ext uri="{FF2B5EF4-FFF2-40B4-BE49-F238E27FC236}">
                <a16:creationId xmlns:a16="http://schemas.microsoft.com/office/drawing/2014/main" id="{50898539-E1B0-B3DE-0759-D6CC40366A1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pic>
        <p:nvPicPr>
          <p:cNvPr id="10" name="Picture 9">
            <a:extLst>
              <a:ext uri="{FF2B5EF4-FFF2-40B4-BE49-F238E27FC236}">
                <a16:creationId xmlns:a16="http://schemas.microsoft.com/office/drawing/2014/main" id="{5B9050CA-269A-7285-6A81-33762C237BE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9601758" y="2741355"/>
            <a:ext cx="3239227" cy="2591382"/>
          </a:xfrm>
          <a:prstGeom prst="rect">
            <a:avLst/>
          </a:prstGeom>
        </p:spPr>
      </p:pic>
    </p:spTree>
    <p:extLst>
      <p:ext uri="{BB962C8B-B14F-4D97-AF65-F5344CB8AC3E}">
        <p14:creationId xmlns:p14="http://schemas.microsoft.com/office/powerpoint/2010/main" val="42437163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4E7BF35-0C38-6DF7-D56F-6ADE7E708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62684"/>
            <a:ext cx="8737600" cy="120607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C7D4A85-C25D-3042-EC92-F6E9109C01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pic>
        <p:nvPicPr>
          <p:cNvPr id="9" name="Graphic 8" descr="Flamingo with solid fill">
            <a:extLst>
              <a:ext uri="{FF2B5EF4-FFF2-40B4-BE49-F238E27FC236}">
                <a16:creationId xmlns:a16="http://schemas.microsoft.com/office/drawing/2014/main" id="{9FFB002D-9C83-861D-C737-EFBED65DF6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1558" y="5666486"/>
            <a:ext cx="3345702" cy="3345702"/>
          </a:xfrm>
          <a:prstGeom prst="rect">
            <a:avLst/>
          </a:prstGeom>
        </p:spPr>
      </p:pic>
    </p:spTree>
    <p:extLst>
      <p:ext uri="{BB962C8B-B14F-4D97-AF65-F5344CB8AC3E}">
        <p14:creationId xmlns:p14="http://schemas.microsoft.com/office/powerpoint/2010/main" val="38838567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square&#10;&#10;Description automatically generated">
            <a:extLst>
              <a:ext uri="{FF2B5EF4-FFF2-40B4-BE49-F238E27FC236}">
                <a16:creationId xmlns:a16="http://schemas.microsoft.com/office/drawing/2014/main" id="{3CB3E16F-51C0-5AFE-C258-AE7270AE9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29252"/>
          </a:xfrm>
          <a:prstGeom prst="rect">
            <a:avLst/>
          </a:prstGeom>
        </p:spPr>
      </p:pic>
      <p:pic>
        <p:nvPicPr>
          <p:cNvPr id="6" name="Picture 5" descr="A green and black sign&#10;&#10;Description automatically generated with low confidence">
            <a:extLst>
              <a:ext uri="{FF2B5EF4-FFF2-40B4-BE49-F238E27FC236}">
                <a16:creationId xmlns:a16="http://schemas.microsoft.com/office/drawing/2014/main" id="{8F1A7B89-C468-DDBE-D2A1-7DFCE813D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160" y="4368052"/>
            <a:ext cx="10931679" cy="4426324"/>
          </a:xfrm>
          <a:prstGeom prst="rect">
            <a:avLst/>
          </a:prstGeom>
        </p:spPr>
      </p:pic>
    </p:spTree>
    <p:extLst>
      <p:ext uri="{BB962C8B-B14F-4D97-AF65-F5344CB8AC3E}">
        <p14:creationId xmlns:p14="http://schemas.microsoft.com/office/powerpoint/2010/main" val="8287444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phic 7" descr="Hero Female with solid fill">
            <a:extLst>
              <a:ext uri="{FF2B5EF4-FFF2-40B4-BE49-F238E27FC236}">
                <a16:creationId xmlns:a16="http://schemas.microsoft.com/office/drawing/2014/main" id="{F8CBA2F4-67B6-0CAE-7215-AA937D53C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028" y="5586657"/>
            <a:ext cx="3319926" cy="3319926"/>
          </a:xfrm>
          <a:prstGeom prst="rect">
            <a:avLst/>
          </a:prstGeom>
        </p:spPr>
      </p:pic>
      <p:pic>
        <p:nvPicPr>
          <p:cNvPr id="5" name="Picture 4" descr="Oranges in a mesh string bag on a white table">
            <a:extLst>
              <a:ext uri="{FF2B5EF4-FFF2-40B4-BE49-F238E27FC236}">
                <a16:creationId xmlns:a16="http://schemas.microsoft.com/office/drawing/2014/main" id="{33298288-7D94-28F2-8AE5-E05CBF415737}"/>
              </a:ext>
            </a:extLst>
          </p:cNvPr>
          <p:cNvPicPr>
            <a:picLocks noChangeAspect="1"/>
          </p:cNvPicPr>
          <p:nvPr/>
        </p:nvPicPr>
        <p:blipFill rotWithShape="1">
          <a:blip r:embed="rId5">
            <a:extLst>
              <a:ext uri="{28A0092B-C50C-407E-A947-70E740481C1C}">
                <a14:useLocalDpi xmlns:a14="http://schemas.microsoft.com/office/drawing/2010/main" val="0"/>
              </a:ext>
            </a:extLst>
          </a:blip>
          <a:srcRect l="4141" r="18009"/>
          <a:stretch/>
        </p:blipFill>
        <p:spPr>
          <a:xfrm>
            <a:off x="6041624" y="1617212"/>
            <a:ext cx="12448102" cy="10660566"/>
          </a:xfrm>
          <a:prstGeom prst="rect">
            <a:avLst/>
          </a:prstGeom>
        </p:spPr>
      </p:pic>
      <p:pic>
        <p:nvPicPr>
          <p:cNvPr id="10" name="Graphic 9" descr="Crawl with solid fill">
            <a:extLst>
              <a:ext uri="{FF2B5EF4-FFF2-40B4-BE49-F238E27FC236}">
                <a16:creationId xmlns:a16="http://schemas.microsoft.com/office/drawing/2014/main" id="{C6B86DFA-62D2-D669-2941-FB89C2B1D2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09472" y="5856058"/>
            <a:ext cx="3050525" cy="3050525"/>
          </a:xfrm>
          <a:prstGeom prst="rect">
            <a:avLst/>
          </a:prstGeom>
        </p:spPr>
      </p:pic>
      <p:pic>
        <p:nvPicPr>
          <p:cNvPr id="7" name="Picture 6">
            <a:extLst>
              <a:ext uri="{FF2B5EF4-FFF2-40B4-BE49-F238E27FC236}">
                <a16:creationId xmlns:a16="http://schemas.microsoft.com/office/drawing/2014/main" id="{1FE749B1-64E8-D998-5945-F15CF147527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pic>
        <p:nvPicPr>
          <p:cNvPr id="11" name="Picture 10">
            <a:extLst>
              <a:ext uri="{FF2B5EF4-FFF2-40B4-BE49-F238E27FC236}">
                <a16:creationId xmlns:a16="http://schemas.microsoft.com/office/drawing/2014/main" id="{E742FD6E-78FF-146F-FCA8-163903D24FC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143396" y="2995275"/>
            <a:ext cx="3239227" cy="2591382"/>
          </a:xfrm>
          <a:prstGeom prst="rect">
            <a:avLst/>
          </a:prstGeom>
        </p:spPr>
      </p:pic>
    </p:spTree>
    <p:extLst>
      <p:ext uri="{BB962C8B-B14F-4D97-AF65-F5344CB8AC3E}">
        <p14:creationId xmlns:p14="http://schemas.microsoft.com/office/powerpoint/2010/main" val="1599277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phic 7" descr="Hero Female with solid fill">
            <a:extLst>
              <a:ext uri="{FF2B5EF4-FFF2-40B4-BE49-F238E27FC236}">
                <a16:creationId xmlns:a16="http://schemas.microsoft.com/office/drawing/2014/main" id="{F8CBA2F4-67B6-0CAE-7215-AA937D53C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028" y="5586657"/>
            <a:ext cx="3319926" cy="3319926"/>
          </a:xfrm>
          <a:prstGeom prst="rect">
            <a:avLst/>
          </a:prstGeom>
        </p:spPr>
      </p:pic>
      <p:pic>
        <p:nvPicPr>
          <p:cNvPr id="9" name="Picture 8" descr="A picture containing ground, fruit, variety, fresh&#10;&#10;Description automatically generated">
            <a:extLst>
              <a:ext uri="{FF2B5EF4-FFF2-40B4-BE49-F238E27FC236}">
                <a16:creationId xmlns:a16="http://schemas.microsoft.com/office/drawing/2014/main" id="{77CCC009-2653-ED08-9487-0ACB32F09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5188" y="979541"/>
            <a:ext cx="12617824" cy="11690042"/>
          </a:xfrm>
          <a:prstGeom prst="rect">
            <a:avLst/>
          </a:prstGeom>
        </p:spPr>
      </p:pic>
      <p:pic>
        <p:nvPicPr>
          <p:cNvPr id="10" name="Picture 9">
            <a:extLst>
              <a:ext uri="{FF2B5EF4-FFF2-40B4-BE49-F238E27FC236}">
                <a16:creationId xmlns:a16="http://schemas.microsoft.com/office/drawing/2014/main" id="{38CA8CB0-6DFD-62E3-DAE5-AA991E202B9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spTree>
    <p:extLst>
      <p:ext uri="{BB962C8B-B14F-4D97-AF65-F5344CB8AC3E}">
        <p14:creationId xmlns:p14="http://schemas.microsoft.com/office/powerpoint/2010/main" val="38665987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1DA69A-0B86-4868-165F-2241E9097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042" y="0"/>
            <a:ext cx="9459913"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Yoga with solid fill">
            <a:extLst>
              <a:ext uri="{FF2B5EF4-FFF2-40B4-BE49-F238E27FC236}">
                <a16:creationId xmlns:a16="http://schemas.microsoft.com/office/drawing/2014/main" id="{90CA33E8-8B8F-E948-1C11-5F066C5B35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4469" y="5919801"/>
            <a:ext cx="3517851" cy="3517851"/>
          </a:xfrm>
          <a:prstGeom prst="rect">
            <a:avLst/>
          </a:prstGeom>
        </p:spPr>
      </p:pic>
      <p:pic>
        <p:nvPicPr>
          <p:cNvPr id="7" name="Content Placeholder 4" descr="Body builder with solid fill">
            <a:extLst>
              <a:ext uri="{FF2B5EF4-FFF2-40B4-BE49-F238E27FC236}">
                <a16:creationId xmlns:a16="http://schemas.microsoft.com/office/drawing/2014/main" id="{68B5170A-B52B-E2DC-CE99-7427641366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20378" y="6153463"/>
            <a:ext cx="3050526" cy="3050526"/>
          </a:xfrm>
          <a:prstGeom prst="rect">
            <a:avLst/>
          </a:prstGeom>
        </p:spPr>
      </p:pic>
      <p:pic>
        <p:nvPicPr>
          <p:cNvPr id="10" name="Picture 9">
            <a:extLst>
              <a:ext uri="{FF2B5EF4-FFF2-40B4-BE49-F238E27FC236}">
                <a16:creationId xmlns:a16="http://schemas.microsoft.com/office/drawing/2014/main" id="{2495D630-24DF-7045-83BB-931AD4A241C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pic>
        <p:nvPicPr>
          <p:cNvPr id="11" name="Picture 10">
            <a:extLst>
              <a:ext uri="{FF2B5EF4-FFF2-40B4-BE49-F238E27FC236}">
                <a16:creationId xmlns:a16="http://schemas.microsoft.com/office/drawing/2014/main" id="{4242A429-E244-DBC5-5A8B-6C3D38B6243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9331677" y="2968381"/>
            <a:ext cx="3239227" cy="2591382"/>
          </a:xfrm>
          <a:prstGeom prst="rect">
            <a:avLst/>
          </a:prstGeom>
        </p:spPr>
      </p:pic>
    </p:spTree>
    <p:extLst>
      <p:ext uri="{BB962C8B-B14F-4D97-AF65-F5344CB8AC3E}">
        <p14:creationId xmlns:p14="http://schemas.microsoft.com/office/powerpoint/2010/main" val="11052495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Yoga with solid fill">
            <a:extLst>
              <a:ext uri="{FF2B5EF4-FFF2-40B4-BE49-F238E27FC236}">
                <a16:creationId xmlns:a16="http://schemas.microsoft.com/office/drawing/2014/main" id="{90CA33E8-8B8F-E948-1C11-5F066C5B3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4469" y="5919801"/>
            <a:ext cx="3517851" cy="3517851"/>
          </a:xfrm>
          <a:prstGeom prst="rect">
            <a:avLst/>
          </a:prstGeom>
        </p:spPr>
      </p:pic>
      <p:pic>
        <p:nvPicPr>
          <p:cNvPr id="3074" name="Picture 2">
            <a:extLst>
              <a:ext uri="{FF2B5EF4-FFF2-40B4-BE49-F238E27FC236}">
                <a16:creationId xmlns:a16="http://schemas.microsoft.com/office/drawing/2014/main" id="{A90C29AC-58FA-4161-A93D-478172AC9F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790" y="5917"/>
            <a:ext cx="11215260" cy="137100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94327C-A24A-EFD4-AC64-36D61F0B3AE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spTree>
    <p:extLst>
      <p:ext uri="{BB962C8B-B14F-4D97-AF65-F5344CB8AC3E}">
        <p14:creationId xmlns:p14="http://schemas.microsoft.com/office/powerpoint/2010/main" val="16011852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orn">
            <a:extLst>
              <a:ext uri="{FF2B5EF4-FFF2-40B4-BE49-F238E27FC236}">
                <a16:creationId xmlns:a16="http://schemas.microsoft.com/office/drawing/2014/main" id="{F05B32AD-09A2-C181-E9EC-5842B4FDA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246" y="2324025"/>
            <a:ext cx="12843508" cy="8560249"/>
          </a:xfrm>
          <a:prstGeom prst="rect">
            <a:avLst/>
          </a:prstGeom>
        </p:spPr>
      </p:pic>
      <p:pic>
        <p:nvPicPr>
          <p:cNvPr id="9" name="Graphic 8" descr="Crawl with solid fill">
            <a:extLst>
              <a:ext uri="{FF2B5EF4-FFF2-40B4-BE49-F238E27FC236}">
                <a16:creationId xmlns:a16="http://schemas.microsoft.com/office/drawing/2014/main" id="{96F15407-50D3-0D9C-8F7C-A3684DCBB4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5039" y="5637924"/>
            <a:ext cx="3083472" cy="3083472"/>
          </a:xfrm>
          <a:prstGeom prst="rect">
            <a:avLst/>
          </a:prstGeom>
        </p:spPr>
      </p:pic>
      <p:pic>
        <p:nvPicPr>
          <p:cNvPr id="11" name="Graphic 10" descr="Snowshoeing with solid fill">
            <a:extLst>
              <a:ext uri="{FF2B5EF4-FFF2-40B4-BE49-F238E27FC236}">
                <a16:creationId xmlns:a16="http://schemas.microsoft.com/office/drawing/2014/main" id="{0E1B9D6E-62A0-C4BC-3CF5-5E989A46CD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75961" y="5427612"/>
            <a:ext cx="3683000" cy="3683000"/>
          </a:xfrm>
          <a:prstGeom prst="rect">
            <a:avLst/>
          </a:prstGeom>
        </p:spPr>
      </p:pic>
      <p:pic>
        <p:nvPicPr>
          <p:cNvPr id="7" name="Picture 6">
            <a:extLst>
              <a:ext uri="{FF2B5EF4-FFF2-40B4-BE49-F238E27FC236}">
                <a16:creationId xmlns:a16="http://schemas.microsoft.com/office/drawing/2014/main" id="{7FD3E600-143A-A476-153A-D0551D21000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pic>
        <p:nvPicPr>
          <p:cNvPr id="12" name="Picture 11">
            <a:extLst>
              <a:ext uri="{FF2B5EF4-FFF2-40B4-BE49-F238E27FC236}">
                <a16:creationId xmlns:a16="http://schemas.microsoft.com/office/drawing/2014/main" id="{48880B02-9BBF-19D7-567F-313DA30EBCA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075489" y="2836230"/>
            <a:ext cx="3239227" cy="2591382"/>
          </a:xfrm>
          <a:prstGeom prst="rect">
            <a:avLst/>
          </a:prstGeom>
        </p:spPr>
      </p:pic>
    </p:spTree>
    <p:extLst>
      <p:ext uri="{BB962C8B-B14F-4D97-AF65-F5344CB8AC3E}">
        <p14:creationId xmlns:p14="http://schemas.microsoft.com/office/powerpoint/2010/main" val="24744420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rn">
            <a:extLst>
              <a:ext uri="{FF2B5EF4-FFF2-40B4-BE49-F238E27FC236}">
                <a16:creationId xmlns:a16="http://schemas.microsoft.com/office/drawing/2014/main" id="{1A090825-9E66-213B-10D5-5DD13340F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246" y="2324025"/>
            <a:ext cx="12843508" cy="8560249"/>
          </a:xfrm>
          <a:prstGeom prst="rect">
            <a:avLst/>
          </a:prstGeom>
        </p:spPr>
      </p:pic>
      <p:pic>
        <p:nvPicPr>
          <p:cNvPr id="5" name="Graphic 4" descr="Snowshoeing with solid fill">
            <a:extLst>
              <a:ext uri="{FF2B5EF4-FFF2-40B4-BE49-F238E27FC236}">
                <a16:creationId xmlns:a16="http://schemas.microsoft.com/office/drawing/2014/main" id="{48FDA973-17C6-BEAC-5FE7-3146D7A218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75961" y="5427612"/>
            <a:ext cx="3683000" cy="3683000"/>
          </a:xfrm>
          <a:prstGeom prst="rect">
            <a:avLst/>
          </a:prstGeom>
        </p:spPr>
      </p:pic>
      <p:pic>
        <p:nvPicPr>
          <p:cNvPr id="13" name="Picture 12">
            <a:extLst>
              <a:ext uri="{FF2B5EF4-FFF2-40B4-BE49-F238E27FC236}">
                <a16:creationId xmlns:a16="http://schemas.microsoft.com/office/drawing/2014/main" id="{4E8858C5-8F01-1382-A7E0-5E127F00C2D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64891" y="11391975"/>
            <a:ext cx="6454218" cy="1917999"/>
          </a:xfrm>
          <a:prstGeom prst="rect">
            <a:avLst/>
          </a:prstGeom>
        </p:spPr>
      </p:pic>
      <p:pic>
        <p:nvPicPr>
          <p:cNvPr id="14" name="Picture 13">
            <a:extLst>
              <a:ext uri="{FF2B5EF4-FFF2-40B4-BE49-F238E27FC236}">
                <a16:creationId xmlns:a16="http://schemas.microsoft.com/office/drawing/2014/main" id="{B92A6159-CEFF-2F8E-215B-21D0180509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075489" y="2836230"/>
            <a:ext cx="3239227" cy="2591382"/>
          </a:xfrm>
          <a:prstGeom prst="rect">
            <a:avLst/>
          </a:prstGeom>
        </p:spPr>
      </p:pic>
    </p:spTree>
    <p:extLst>
      <p:ext uri="{BB962C8B-B14F-4D97-AF65-F5344CB8AC3E}">
        <p14:creationId xmlns:p14="http://schemas.microsoft.com/office/powerpoint/2010/main" val="14946775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lled banana on yellow background">
            <a:extLst>
              <a:ext uri="{FF2B5EF4-FFF2-40B4-BE49-F238E27FC236}">
                <a16:creationId xmlns:a16="http://schemas.microsoft.com/office/drawing/2014/main" id="{CC965DBF-29B2-FA40-B62E-448EAAEE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9144000" cy="13716000"/>
          </a:xfrm>
          <a:prstGeom prst="rect">
            <a:avLst/>
          </a:prstGeom>
        </p:spPr>
      </p:pic>
      <p:pic>
        <p:nvPicPr>
          <p:cNvPr id="7" name="Graphic 6" descr="Swimming with solid fill">
            <a:extLst>
              <a:ext uri="{FF2B5EF4-FFF2-40B4-BE49-F238E27FC236}">
                <a16:creationId xmlns:a16="http://schemas.microsoft.com/office/drawing/2014/main" id="{49CD0658-C807-FC68-5F64-D0ADEC000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375" y="5332737"/>
            <a:ext cx="3684867" cy="3684867"/>
          </a:xfrm>
          <a:prstGeom prst="rect">
            <a:avLst/>
          </a:prstGeom>
        </p:spPr>
      </p:pic>
      <p:pic>
        <p:nvPicPr>
          <p:cNvPr id="9" name="Graphic 8" descr="Buddha Silhouette with solid fill">
            <a:extLst>
              <a:ext uri="{FF2B5EF4-FFF2-40B4-BE49-F238E27FC236}">
                <a16:creationId xmlns:a16="http://schemas.microsoft.com/office/drawing/2014/main" id="{F414F823-0880-BB47-A527-03767D54D4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601758" y="5697676"/>
            <a:ext cx="3319928" cy="3319928"/>
          </a:xfrm>
          <a:prstGeom prst="rect">
            <a:avLst/>
          </a:prstGeom>
        </p:spPr>
      </p:pic>
      <p:pic>
        <p:nvPicPr>
          <p:cNvPr id="3" name="Picture 2" descr="Logo&#10;&#10;Description automatically generated">
            <a:extLst>
              <a:ext uri="{FF2B5EF4-FFF2-40B4-BE49-F238E27FC236}">
                <a16:creationId xmlns:a16="http://schemas.microsoft.com/office/drawing/2014/main" id="{C6E44525-731C-D562-BA6D-6D0736013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3691" y="2724150"/>
            <a:ext cx="3467264" cy="2385732"/>
          </a:xfrm>
          <a:prstGeom prst="rect">
            <a:avLst/>
          </a:prstGeom>
        </p:spPr>
      </p:pic>
      <p:pic>
        <p:nvPicPr>
          <p:cNvPr id="10" name="Picture 9">
            <a:extLst>
              <a:ext uri="{FF2B5EF4-FFF2-40B4-BE49-F238E27FC236}">
                <a16:creationId xmlns:a16="http://schemas.microsoft.com/office/drawing/2014/main" id="{02BA79A3-F134-6E7F-3D05-E5147C36B34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pic>
        <p:nvPicPr>
          <p:cNvPr id="12" name="Picture 11">
            <a:extLst>
              <a:ext uri="{FF2B5EF4-FFF2-40B4-BE49-F238E27FC236}">
                <a16:creationId xmlns:a16="http://schemas.microsoft.com/office/drawing/2014/main" id="{451FEAE4-FC04-2447-8EE4-8C14A4B46BE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9601758" y="2741355"/>
            <a:ext cx="3239227" cy="2591382"/>
          </a:xfrm>
          <a:prstGeom prst="rect">
            <a:avLst/>
          </a:prstGeom>
        </p:spPr>
      </p:pic>
    </p:spTree>
    <p:extLst>
      <p:ext uri="{BB962C8B-B14F-4D97-AF65-F5344CB8AC3E}">
        <p14:creationId xmlns:p14="http://schemas.microsoft.com/office/powerpoint/2010/main" val="12842299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descr="Swimming with solid fill">
            <a:extLst>
              <a:ext uri="{FF2B5EF4-FFF2-40B4-BE49-F238E27FC236}">
                <a16:creationId xmlns:a16="http://schemas.microsoft.com/office/drawing/2014/main" id="{49CD0658-C807-FC68-5F64-D0ADEC0003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375" y="5332737"/>
            <a:ext cx="3684867" cy="3684867"/>
          </a:xfrm>
          <a:prstGeom prst="rect">
            <a:avLst/>
          </a:prstGeom>
        </p:spPr>
      </p:pic>
      <p:pic>
        <p:nvPicPr>
          <p:cNvPr id="13314" name="Picture 2">
            <a:extLst>
              <a:ext uri="{FF2B5EF4-FFF2-40B4-BE49-F238E27FC236}">
                <a16:creationId xmlns:a16="http://schemas.microsoft.com/office/drawing/2014/main" id="{748BC656-4373-4C93-FDC4-92760CC7D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446" y="1733375"/>
            <a:ext cx="13323280" cy="9992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1534061-EDCF-4DE2-02D5-6A89FA1A7DA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58485" y="2724150"/>
            <a:ext cx="3239228" cy="2386800"/>
          </a:xfrm>
          <a:prstGeom prst="rect">
            <a:avLst/>
          </a:prstGeom>
        </p:spPr>
      </p:pic>
    </p:spTree>
    <p:extLst>
      <p:ext uri="{BB962C8B-B14F-4D97-AF65-F5344CB8AC3E}">
        <p14:creationId xmlns:p14="http://schemas.microsoft.com/office/powerpoint/2010/main" val="419043839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D9B52-E94E-4B72-B46C-58A9081D78BD}">
  <ds:schemaRefs>
    <ds:schemaRef ds:uri="17ab7feb-103c-43e2-999d-b4ab3178c1c5"/>
    <ds:schemaRef ds:uri="7462a2d9-f055-4e0b-a931-2d9f1fccad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40DD71-E15A-4B74-8FCA-3BAF6062AC58}">
  <ds:schemaRefs>
    <ds:schemaRef ds:uri="17ab7feb-103c-43e2-999d-b4ab3178c1c5"/>
    <ds:schemaRef ds:uri="7462a2d9-f055-4e0b-a931-2d9f1fccad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52CC1A-5675-409E-B10A-17788524E9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545</Words>
  <Application>Microsoft Macintosh PowerPoint</Application>
  <PresentationFormat>Custom</PresentationFormat>
  <Paragraphs>35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Helvetica Neue</vt:lpstr>
      <vt:lpstr>Poppins</vt:lpstr>
      <vt:lpstr>Söhne Breit Kräftig</vt:lpstr>
      <vt:lpstr>Söhne Schmal Bold</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Engagement Team</cp:lastModifiedBy>
  <cp:revision>9</cp:revision>
  <dcterms:modified xsi:type="dcterms:W3CDTF">2022-10-17T08:53:37Z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