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7"/>
  </p:notesMasterIdLst>
  <p:sldIdLst>
    <p:sldId id="270" r:id="rId5"/>
    <p:sldId id="271" r:id="rId6"/>
    <p:sldId id="283" r:id="rId7"/>
    <p:sldId id="273" r:id="rId8"/>
    <p:sldId id="284" r:id="rId9"/>
    <p:sldId id="275" r:id="rId10"/>
    <p:sldId id="285" r:id="rId11"/>
    <p:sldId id="277" r:id="rId12"/>
    <p:sldId id="286" r:id="rId13"/>
    <p:sldId id="279" r:id="rId14"/>
    <p:sldId id="287" r:id="rId15"/>
    <p:sldId id="288" r:id="rId1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4C1B"/>
    <a:srgbClr val="DEF554"/>
    <a:srgbClr val="C2D6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178"/>
    <p:restoredTop sz="94667"/>
  </p:normalViewPr>
  <p:slideViewPr>
    <p:cSldViewPr snapToGrid="0">
      <p:cViewPr varScale="1">
        <p:scale>
          <a:sx n="48" d="100"/>
          <a:sy n="48" d="100"/>
        </p:scale>
        <p:origin x="1704" y="23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0" name="Shape 120"/>
          <p:cNvSpPr>
            <a:spLocks noGrp="1" noRot="1" noChangeAspect="1"/>
          </p:cNvSpPr>
          <p:nvPr>
            <p:ph type="sldImg"/>
          </p:nvPr>
        </p:nvSpPr>
        <p:spPr>
          <a:xfrm>
            <a:off x="1143000" y="685800"/>
            <a:ext cx="4572000" cy="3429000"/>
          </a:xfrm>
          <a:prstGeom prst="rect">
            <a:avLst/>
          </a:prstGeom>
        </p:spPr>
        <p:txBody>
          <a:bodyPr/>
          <a:lstStyle/>
          <a:p>
            <a:endParaRPr/>
          </a:p>
        </p:txBody>
      </p:sp>
      <p:sp>
        <p:nvSpPr>
          <p:cNvPr id="121" name="Shape 12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spinfold.com/evolution-of-computer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a:t>A lot has changed over the last 30 years. Have a look at the images on screen of different items and we will ask you to vote for the one that you think is from 30 years ago. You vote through one of the poses shown on the screen. Give an example</a:t>
            </a:r>
          </a:p>
          <a:p>
            <a:endParaRPr lang="en-GB"/>
          </a:p>
          <a:p>
            <a:r>
              <a:rPr lang="en-GB"/>
              <a:t>If you are not comfortable or not able to get active, you can vote with choosing 1, 2 or 3 instead.</a:t>
            </a:r>
          </a:p>
        </p:txBody>
      </p:sp>
      <p:sp>
        <p:nvSpPr>
          <p:cNvPr id="4" name="Slide Number Placeholder 3"/>
          <p:cNvSpPr>
            <a:spLocks noGrp="1"/>
          </p:cNvSpPr>
          <p:nvPr>
            <p:ph type="sldNum" sz="quarter" idx="5"/>
          </p:nvPr>
        </p:nvSpPr>
        <p:spPr/>
        <p:txBody>
          <a:bodyPr/>
          <a:lstStyle/>
          <a:p>
            <a:fld id="{EF6D4E8F-758C-40E8-A209-ED4DE552BFB7}" type="slidenum">
              <a:rPr lang="en-GB" smtClean="0"/>
              <a:t>1</a:t>
            </a:fld>
            <a:endParaRPr lang="en-GB"/>
          </a:p>
        </p:txBody>
      </p:sp>
    </p:spTree>
    <p:extLst>
      <p:ext uri="{BB962C8B-B14F-4D97-AF65-F5344CB8AC3E}">
        <p14:creationId xmlns:p14="http://schemas.microsoft.com/office/powerpoint/2010/main" val="2225698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a:t>2005, 1990, present day.</a:t>
            </a:r>
          </a:p>
        </p:txBody>
      </p:sp>
      <p:sp>
        <p:nvSpPr>
          <p:cNvPr id="4" name="Slide Number Placeholder 3"/>
          <p:cNvSpPr>
            <a:spLocks noGrp="1"/>
          </p:cNvSpPr>
          <p:nvPr>
            <p:ph type="sldNum" sz="quarter" idx="5"/>
          </p:nvPr>
        </p:nvSpPr>
        <p:spPr/>
        <p:txBody>
          <a:bodyPr/>
          <a:lstStyle/>
          <a:p>
            <a:fld id="{EF6D4E8F-758C-40E8-A209-ED4DE552BFB7}" type="slidenum">
              <a:rPr lang="en-GB" smtClean="0"/>
              <a:t>10</a:t>
            </a:fld>
            <a:endParaRPr lang="en-GB"/>
          </a:p>
        </p:txBody>
      </p:sp>
    </p:spTree>
    <p:extLst>
      <p:ext uri="{BB962C8B-B14F-4D97-AF65-F5344CB8AC3E}">
        <p14:creationId xmlns:p14="http://schemas.microsoft.com/office/powerpoint/2010/main" val="1005026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a:t>2005, 1990, present day.</a:t>
            </a:r>
          </a:p>
          <a:p>
            <a:endParaRPr lang="en-GB"/>
          </a:p>
          <a:p>
            <a:r>
              <a:rPr lang="en-GB"/>
              <a:t>Technology has changed a lot with the invention of the cathode ray and LED technology to enable flat screen and HD pictures. </a:t>
            </a:r>
          </a:p>
          <a:p>
            <a:r>
              <a:rPr lang="en-GB"/>
              <a:t>Maybe in the future we will not have a TV at all but will watch via a VR headset? </a:t>
            </a:r>
          </a:p>
        </p:txBody>
      </p:sp>
      <p:sp>
        <p:nvSpPr>
          <p:cNvPr id="4" name="Slide Number Placeholder 3"/>
          <p:cNvSpPr>
            <a:spLocks noGrp="1"/>
          </p:cNvSpPr>
          <p:nvPr>
            <p:ph type="sldNum" sz="quarter" idx="5"/>
          </p:nvPr>
        </p:nvSpPr>
        <p:spPr/>
        <p:txBody>
          <a:bodyPr/>
          <a:lstStyle/>
          <a:p>
            <a:fld id="{EF6D4E8F-758C-40E8-A209-ED4DE552BFB7}" type="slidenum">
              <a:rPr lang="en-GB" smtClean="0"/>
              <a:t>11</a:t>
            </a:fld>
            <a:endParaRPr lang="en-GB"/>
          </a:p>
        </p:txBody>
      </p:sp>
    </p:spTree>
    <p:extLst>
      <p:ext uri="{BB962C8B-B14F-4D97-AF65-F5344CB8AC3E}">
        <p14:creationId xmlns:p14="http://schemas.microsoft.com/office/powerpoint/2010/main" val="1305316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a:t>Vote for which mobile phone is from the 1990s.</a:t>
            </a:r>
          </a:p>
          <a:p>
            <a:endParaRPr lang="en-GB"/>
          </a:p>
          <a:p>
            <a:r>
              <a:rPr lang="en-GB"/>
              <a:t>Answer is the middle one. The first is a Blackberry from 2000s and the other is the 1980s. </a:t>
            </a:r>
          </a:p>
          <a:p>
            <a:endParaRPr lang="en-GB"/>
          </a:p>
        </p:txBody>
      </p:sp>
      <p:sp>
        <p:nvSpPr>
          <p:cNvPr id="4" name="Slide Number Placeholder 3"/>
          <p:cNvSpPr>
            <a:spLocks noGrp="1"/>
          </p:cNvSpPr>
          <p:nvPr>
            <p:ph type="sldNum" sz="quarter" idx="5"/>
          </p:nvPr>
        </p:nvSpPr>
        <p:spPr/>
        <p:txBody>
          <a:bodyPr/>
          <a:lstStyle/>
          <a:p>
            <a:fld id="{EF6D4E8F-758C-40E8-A209-ED4DE552BFB7}" type="slidenum">
              <a:rPr lang="en-GB" smtClean="0"/>
              <a:t>2</a:t>
            </a:fld>
            <a:endParaRPr lang="en-GB"/>
          </a:p>
        </p:txBody>
      </p:sp>
    </p:spTree>
    <p:extLst>
      <p:ext uri="{BB962C8B-B14F-4D97-AF65-F5344CB8AC3E}">
        <p14:creationId xmlns:p14="http://schemas.microsoft.com/office/powerpoint/2010/main" val="3303737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a:t>The first mobile phone cost $4000 in 1983</a:t>
            </a:r>
          </a:p>
          <a:p>
            <a:endParaRPr lang="en-GB"/>
          </a:p>
          <a:p>
            <a:r>
              <a:rPr lang="en-GB" b="0" i="0">
                <a:solidFill>
                  <a:srgbClr val="333333"/>
                </a:solidFill>
                <a:effectLst/>
                <a:latin typeface="Droid Sans"/>
              </a:rPr>
              <a:t>These days more than 4 billion people own mobile phones.  But only 3.5 billion use a toothbrush.</a:t>
            </a:r>
          </a:p>
          <a:p>
            <a:endParaRPr lang="en-GB" b="0" i="0">
              <a:solidFill>
                <a:srgbClr val="333333"/>
              </a:solidFill>
              <a:effectLst/>
              <a:latin typeface="Droid Sans"/>
            </a:endParaRPr>
          </a:p>
          <a:p>
            <a:r>
              <a:rPr lang="en-GB" b="0" i="0">
                <a:solidFill>
                  <a:srgbClr val="333333"/>
                </a:solidFill>
                <a:effectLst/>
                <a:latin typeface="Droid Sans"/>
              </a:rPr>
              <a:t>Do you know that the present mobile phones have more computing power than the </a:t>
            </a:r>
            <a:r>
              <a:rPr lang="en-GB" b="0" i="0" u="none" strike="noStrike">
                <a:solidFill>
                  <a:srgbClr val="0000FF"/>
                </a:solidFill>
                <a:effectLst/>
                <a:latin typeface="Droid Sans"/>
                <a:hlinkClick r:id="rId3" tooltip="Evolution of Computers"/>
              </a:rPr>
              <a:t>computers</a:t>
            </a:r>
            <a:r>
              <a:rPr lang="en-GB" b="0" i="0">
                <a:solidFill>
                  <a:srgbClr val="333333"/>
                </a:solidFill>
                <a:effectLst/>
                <a:latin typeface="Droid Sans"/>
              </a:rPr>
              <a:t> used for the Apollo 11 to land on the moon.</a:t>
            </a:r>
            <a:endParaRPr lang="en-GB"/>
          </a:p>
          <a:p>
            <a:endParaRPr lang="en-GB"/>
          </a:p>
        </p:txBody>
      </p:sp>
      <p:sp>
        <p:nvSpPr>
          <p:cNvPr id="4" name="Slide Number Placeholder 3"/>
          <p:cNvSpPr>
            <a:spLocks noGrp="1"/>
          </p:cNvSpPr>
          <p:nvPr>
            <p:ph type="sldNum" sz="quarter" idx="5"/>
          </p:nvPr>
        </p:nvSpPr>
        <p:spPr/>
        <p:txBody>
          <a:bodyPr/>
          <a:lstStyle/>
          <a:p>
            <a:fld id="{EF6D4E8F-758C-40E8-A209-ED4DE552BFB7}" type="slidenum">
              <a:rPr lang="en-GB" smtClean="0"/>
              <a:t>3</a:t>
            </a:fld>
            <a:endParaRPr lang="en-GB"/>
          </a:p>
        </p:txBody>
      </p:sp>
    </p:spTree>
    <p:extLst>
      <p:ext uri="{BB962C8B-B14F-4D97-AF65-F5344CB8AC3E}">
        <p14:creationId xmlns:p14="http://schemas.microsoft.com/office/powerpoint/2010/main" val="4218038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a:t>These are all Ford Fiesta models! 1990s, 2000s, present day</a:t>
            </a:r>
          </a:p>
        </p:txBody>
      </p:sp>
      <p:sp>
        <p:nvSpPr>
          <p:cNvPr id="4" name="Slide Number Placeholder 3"/>
          <p:cNvSpPr>
            <a:spLocks noGrp="1"/>
          </p:cNvSpPr>
          <p:nvPr>
            <p:ph type="sldNum" sz="quarter" idx="5"/>
          </p:nvPr>
        </p:nvSpPr>
        <p:spPr/>
        <p:txBody>
          <a:bodyPr/>
          <a:lstStyle/>
          <a:p>
            <a:fld id="{EF6D4E8F-758C-40E8-A209-ED4DE552BFB7}" type="slidenum">
              <a:rPr lang="en-GB" smtClean="0"/>
              <a:t>4</a:t>
            </a:fld>
            <a:endParaRPr lang="en-GB"/>
          </a:p>
        </p:txBody>
      </p:sp>
    </p:spTree>
    <p:extLst>
      <p:ext uri="{BB962C8B-B14F-4D97-AF65-F5344CB8AC3E}">
        <p14:creationId xmlns:p14="http://schemas.microsoft.com/office/powerpoint/2010/main" val="4114900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a:t>There are over 40 million vehicles in the UK, a number that keeps on growing. The most popular vehicle is still a Ford Fiesta!</a:t>
            </a:r>
          </a:p>
          <a:p>
            <a:endParaRPr lang="en-GB"/>
          </a:p>
          <a:p>
            <a:r>
              <a:rPr lang="en-GB"/>
              <a:t>Incredibly the average vehicle is parked 96% of the time (that means it is driven for less than an hour a day). Good for the planet maybe but why do we have so many??</a:t>
            </a:r>
          </a:p>
          <a:p>
            <a:endParaRPr lang="en-GB"/>
          </a:p>
          <a:p>
            <a:r>
              <a:rPr lang="en-GB"/>
              <a:t>There are now nearly 1 million electric or hybrid vehicles on our roads and the numbers are increasing steadily. What will 2052 look like?</a:t>
            </a:r>
          </a:p>
        </p:txBody>
      </p:sp>
      <p:sp>
        <p:nvSpPr>
          <p:cNvPr id="4" name="Slide Number Placeholder 3"/>
          <p:cNvSpPr>
            <a:spLocks noGrp="1"/>
          </p:cNvSpPr>
          <p:nvPr>
            <p:ph type="sldNum" sz="quarter" idx="5"/>
          </p:nvPr>
        </p:nvSpPr>
        <p:spPr/>
        <p:txBody>
          <a:bodyPr/>
          <a:lstStyle/>
          <a:p>
            <a:fld id="{EF6D4E8F-758C-40E8-A209-ED4DE552BFB7}" type="slidenum">
              <a:rPr lang="en-GB" smtClean="0"/>
              <a:t>5</a:t>
            </a:fld>
            <a:endParaRPr lang="en-GB"/>
          </a:p>
        </p:txBody>
      </p:sp>
    </p:spTree>
    <p:extLst>
      <p:ext uri="{BB962C8B-B14F-4D97-AF65-F5344CB8AC3E}">
        <p14:creationId xmlns:p14="http://schemas.microsoft.com/office/powerpoint/2010/main" val="102072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a:t>These are all Nintendo consoles! Super Nintendo came out in early 1990s, Game Cube 2000 and then Nintendo DS closer to 2010</a:t>
            </a:r>
          </a:p>
        </p:txBody>
      </p:sp>
      <p:sp>
        <p:nvSpPr>
          <p:cNvPr id="4" name="Slide Number Placeholder 3"/>
          <p:cNvSpPr>
            <a:spLocks noGrp="1"/>
          </p:cNvSpPr>
          <p:nvPr>
            <p:ph type="sldNum" sz="quarter" idx="5"/>
          </p:nvPr>
        </p:nvSpPr>
        <p:spPr/>
        <p:txBody>
          <a:bodyPr/>
          <a:lstStyle/>
          <a:p>
            <a:fld id="{EF6D4E8F-758C-40E8-A209-ED4DE552BFB7}" type="slidenum">
              <a:rPr lang="en-GB" smtClean="0"/>
              <a:t>6</a:t>
            </a:fld>
            <a:endParaRPr lang="en-GB"/>
          </a:p>
        </p:txBody>
      </p:sp>
    </p:spTree>
    <p:extLst>
      <p:ext uri="{BB962C8B-B14F-4D97-AF65-F5344CB8AC3E}">
        <p14:creationId xmlns:p14="http://schemas.microsoft.com/office/powerpoint/2010/main" val="2215540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a:t>These are all Nintendo consoles! Super Nintendo came out in early 1990s, Game Cube 2000 and then Nintendo DS closer to 2010</a:t>
            </a:r>
          </a:p>
        </p:txBody>
      </p:sp>
      <p:sp>
        <p:nvSpPr>
          <p:cNvPr id="4" name="Slide Number Placeholder 3"/>
          <p:cNvSpPr>
            <a:spLocks noGrp="1"/>
          </p:cNvSpPr>
          <p:nvPr>
            <p:ph type="sldNum" sz="quarter" idx="5"/>
          </p:nvPr>
        </p:nvSpPr>
        <p:spPr/>
        <p:txBody>
          <a:bodyPr/>
          <a:lstStyle/>
          <a:p>
            <a:fld id="{EF6D4E8F-758C-40E8-A209-ED4DE552BFB7}" type="slidenum">
              <a:rPr lang="en-GB" smtClean="0"/>
              <a:t>7</a:t>
            </a:fld>
            <a:endParaRPr lang="en-GB"/>
          </a:p>
        </p:txBody>
      </p:sp>
    </p:spTree>
    <p:extLst>
      <p:ext uri="{BB962C8B-B14F-4D97-AF65-F5344CB8AC3E}">
        <p14:creationId xmlns:p14="http://schemas.microsoft.com/office/powerpoint/2010/main" val="2842492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F6D4E8F-758C-40E8-A209-ED4DE552BFB7}" type="slidenum">
              <a:rPr lang="en-GB" smtClean="0"/>
              <a:t>8</a:t>
            </a:fld>
            <a:endParaRPr lang="en-GB"/>
          </a:p>
        </p:txBody>
      </p:sp>
    </p:spTree>
    <p:extLst>
      <p:ext uri="{BB962C8B-B14F-4D97-AF65-F5344CB8AC3E}">
        <p14:creationId xmlns:p14="http://schemas.microsoft.com/office/powerpoint/2010/main" val="1687628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GB"/>
              <a:t>Fashion has changed a lot over the decades but these days, the trend is changing so rapidly that there isn’t a ‘way’ to dress in the way that there was in the 90s or earlier. Early 1990s saw a big rise in the popularity of shell suits as well as platform shoes and doc martin boots. Fashion tended to stay around longer than it does now. You could probably wear any of these outfits today and all would be cool; we create our own style. Maybe this is a great thing for the future or maybe it is something that we don’t want so that we can move away from the huge amount of clothing that we are using and throwing away?  </a:t>
            </a:r>
          </a:p>
          <a:p>
            <a:endParaRPr lang="en-GB"/>
          </a:p>
        </p:txBody>
      </p:sp>
      <p:sp>
        <p:nvSpPr>
          <p:cNvPr id="4" name="Slide Number Placeholder 3"/>
          <p:cNvSpPr>
            <a:spLocks noGrp="1"/>
          </p:cNvSpPr>
          <p:nvPr>
            <p:ph type="sldNum" sz="quarter" idx="5"/>
          </p:nvPr>
        </p:nvSpPr>
        <p:spPr/>
        <p:txBody>
          <a:bodyPr/>
          <a:lstStyle/>
          <a:p>
            <a:fld id="{EF6D4E8F-758C-40E8-A209-ED4DE552BFB7}" type="slidenum">
              <a:rPr lang="en-GB" smtClean="0"/>
              <a:t>9</a:t>
            </a:fld>
            <a:endParaRPr lang="en-GB"/>
          </a:p>
        </p:txBody>
      </p:sp>
    </p:spTree>
    <p:extLst>
      <p:ext uri="{BB962C8B-B14F-4D97-AF65-F5344CB8AC3E}">
        <p14:creationId xmlns:p14="http://schemas.microsoft.com/office/powerpoint/2010/main" val="40663222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Full Image">
    <p:bg>
      <p:bgPr>
        <a:solidFill>
          <a:srgbClr val="FFFFFF"/>
        </a:solidFill>
        <a:effectLst/>
      </p:bgPr>
    </p:bg>
    <p:spTree>
      <p:nvGrpSpPr>
        <p:cNvPr id="1" name=""/>
        <p:cNvGrpSpPr/>
        <p:nvPr/>
      </p:nvGrpSpPr>
      <p:grpSpPr>
        <a:xfrm>
          <a:off x="0" y="0"/>
          <a:ext cx="0" cy="0"/>
          <a:chOff x="0" y="0"/>
          <a:chExt cx="0" cy="0"/>
        </a:xfrm>
      </p:grpSpPr>
      <p:sp>
        <p:nvSpPr>
          <p:cNvPr id="21" name="Rectangle"/>
          <p:cNvSpPr>
            <a:spLocks noGrp="1"/>
          </p:cNvSpPr>
          <p:nvPr>
            <p:ph type="body" idx="21"/>
          </p:nvPr>
        </p:nvSpPr>
        <p:spPr>
          <a:xfrm>
            <a:off x="-1" y="-25400"/>
            <a:ext cx="24384001" cy="13766800"/>
          </a:xfrm>
          <a:prstGeom prst="rect">
            <a:avLst/>
          </a:prstGeom>
          <a:blipFill>
            <a:blip r:embed="rId2"/>
            <a:stretch>
              <a:fillRect/>
            </a:stretch>
          </a:blipFill>
        </p:spPr>
        <p:txBody>
          <a:bodyPr anchor="ctr">
            <a:noAutofit/>
          </a:body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endParaRP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39" name="Lorem ipsum dolor sit amet, consectetur adipiscing elit, sed eiusmod tempor incididunt ut labore et dolore magna aliqua.…"/>
          <p:cNvSpPr txBox="1">
            <a:spLocks noGrp="1"/>
          </p:cNvSpPr>
          <p:nvPr>
            <p:ph type="body" idx="21"/>
          </p:nvPr>
        </p:nvSpPr>
        <p:spPr>
          <a:xfrm>
            <a:off x="1146898" y="2456179"/>
            <a:ext cx="18940604" cy="8651241"/>
          </a:xfrm>
          <a:prstGeom prst="rect">
            <a:avLst/>
          </a:prstGeom>
        </p:spPr>
        <p:txBody>
          <a:bodyPr anchor="ctr">
            <a:spAutoFit/>
          </a:bodyPr>
          <a:lstStyle/>
          <a:p>
            <a:pPr marL="0" indent="0" defTabSz="457200">
              <a:lnSpc>
                <a:spcPct val="80000"/>
              </a:lnSpc>
              <a:spcBef>
                <a:spcPts val="0"/>
              </a:spcBef>
              <a:buSzTx/>
              <a:buNone/>
              <a:defRPr sz="8000">
                <a:solidFill>
                  <a:srgbClr val="304C1B"/>
                </a:solidFill>
                <a:latin typeface="Söhne Breit Kräftig"/>
                <a:ea typeface="Söhne Breit Kräftig"/>
                <a:cs typeface="Söhne Breit Kräftig"/>
                <a:sym typeface="Söhne Breit Kräftig"/>
              </a:defRPr>
            </a:pPr>
            <a:r>
              <a:t>Lorem ipsum dolor sit amet, consectetur adipiscing elit, sed eiusmod tempor incididunt ut labore et dolore magna aliqua.</a:t>
            </a:r>
          </a:p>
          <a:p>
            <a:pPr marL="0" indent="0" defTabSz="457200">
              <a:lnSpc>
                <a:spcPct val="80000"/>
              </a:lnSpc>
              <a:spcBef>
                <a:spcPts val="0"/>
              </a:spcBef>
              <a:buSzTx/>
              <a:buNone/>
              <a:defRPr sz="8000">
                <a:solidFill>
                  <a:srgbClr val="304C1B"/>
                </a:solidFill>
                <a:latin typeface="Söhne Breit Kräftig"/>
                <a:ea typeface="Söhne Breit Kräftig"/>
                <a:cs typeface="Söhne Breit Kräftig"/>
                <a:sym typeface="Söhne Breit Kräftig"/>
              </a:defRPr>
            </a:pPr>
            <a:r>
              <a:t>Lorem ipsum dolor sit amet, consectetur adipiscing elit, sed eiusmod tempor incididunt ut labore et dolore magna aliqua.</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lgn="r"/>
            <a:fld id="{A37D6D71-8B28-4ED6-B932-04B197003D23}" type="datetimeFigureOut">
              <a:rPr lang="en-US" smtClean="0"/>
              <a:pPr algn="r"/>
              <a:t>10/10/22</a:t>
            </a:fld>
            <a:endParaRPr lang="en-US"/>
          </a:p>
        </p:txBody>
      </p:sp>
      <p:sp>
        <p:nvSpPr>
          <p:cNvPr id="5" name="Footer Placeholder 4"/>
          <p:cNvSpPr>
            <a:spLocks noGrp="1"/>
          </p:cNvSpPr>
          <p:nvPr>
            <p:ph type="ftr" sz="quarter" idx="11"/>
          </p:nvPr>
        </p:nvSpPr>
        <p:spPr/>
        <p:txBody>
          <a:bodyPr/>
          <a:lstStyle/>
          <a:p>
            <a:endParaRPr lang="en-US">
              <a:solidFill>
                <a:schemeClr val="tx1"/>
              </a:solidFill>
            </a:endParaRPr>
          </a:p>
        </p:txBody>
      </p:sp>
      <p:sp>
        <p:nvSpPr>
          <p:cNvPr id="6" name="Slide Number Placeholder 5"/>
          <p:cNvSpPr>
            <a:spLocks noGrp="1"/>
          </p:cNvSpPr>
          <p:nvPr>
            <p:ph type="sldNum" sz="quarter" idx="12"/>
          </p:nvPr>
        </p:nvSpPr>
        <p:spPr>
          <a:xfrm>
            <a:off x="12001499" y="13076008"/>
            <a:ext cx="384721" cy="379591"/>
          </a:xfrm>
        </p:spPr>
        <p:txBody>
          <a:bodyPr/>
          <a:lstStyle/>
          <a:p>
            <a:pPr algn="l"/>
            <a:fld id="{F97E8200-1950-409B-82E7-99938E7AE355}" type="slidenum">
              <a:rPr lang="en-US" smtClean="0"/>
              <a:pPr algn="l"/>
              <a:t>‹#›</a:t>
            </a:fld>
            <a:endParaRPr lang="en-US"/>
          </a:p>
        </p:txBody>
      </p:sp>
    </p:spTree>
    <p:extLst>
      <p:ext uri="{BB962C8B-B14F-4D97-AF65-F5344CB8AC3E}">
        <p14:creationId xmlns:p14="http://schemas.microsoft.com/office/powerpoint/2010/main" val="32830173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2" r:id="rId2"/>
    <p:sldLayoutId id="2147483662" r:id="rId3"/>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notesSlide" Target="../notesSlides/notesSlide1.xml"/><Relationship Id="rId16" Type="http://schemas.openxmlformats.org/officeDocument/2006/relationships/image" Target="../media/image15.jpg"/><Relationship Id="rId1" Type="http://schemas.openxmlformats.org/officeDocument/2006/relationships/slideLayout" Target="../slideLayouts/slideLayout3.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jp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55.jpeg"/><Relationship Id="rId7" Type="http://schemas.openxmlformats.org/officeDocument/2006/relationships/image" Target="../media/image59.svg"/><Relationship Id="rId12" Type="http://schemas.openxmlformats.org/officeDocument/2006/relationships/image" Target="../media/image60.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8.png"/><Relationship Id="rId11" Type="http://schemas.openxmlformats.org/officeDocument/2006/relationships/image" Target="../media/image20.svg"/><Relationship Id="rId5" Type="http://schemas.openxmlformats.org/officeDocument/2006/relationships/image" Target="../media/image57.png"/><Relationship Id="rId10" Type="http://schemas.openxmlformats.org/officeDocument/2006/relationships/image" Target="../media/image19.png"/><Relationship Id="rId4" Type="http://schemas.openxmlformats.org/officeDocument/2006/relationships/image" Target="../media/image56.png"/><Relationship Id="rId9" Type="http://schemas.openxmlformats.org/officeDocument/2006/relationships/image" Target="../media/image37.svg"/></Relationships>
</file>

<file path=ppt/slides/_rels/slide11.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20.svg"/><Relationship Id="rId3" Type="http://schemas.openxmlformats.org/officeDocument/2006/relationships/image" Target="../media/image26.png"/><Relationship Id="rId7" Type="http://schemas.openxmlformats.org/officeDocument/2006/relationships/image" Target="../media/image57.png"/><Relationship Id="rId12"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6.png"/><Relationship Id="rId11" Type="http://schemas.openxmlformats.org/officeDocument/2006/relationships/image" Target="../media/image37.svg"/><Relationship Id="rId5" Type="http://schemas.openxmlformats.org/officeDocument/2006/relationships/image" Target="../media/image55.jpeg"/><Relationship Id="rId10" Type="http://schemas.openxmlformats.org/officeDocument/2006/relationships/image" Target="../media/image36.png"/><Relationship Id="rId4" Type="http://schemas.openxmlformats.org/officeDocument/2006/relationships/image" Target="../media/image27.png"/><Relationship Id="rId9" Type="http://schemas.openxmlformats.org/officeDocument/2006/relationships/image" Target="../media/image59.svg"/><Relationship Id="rId14" Type="http://schemas.openxmlformats.org/officeDocument/2006/relationships/image" Target="../media/image60.jpg"/></Relationships>
</file>

<file path=ppt/slides/_rels/slide12.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61.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svg"/><Relationship Id="rId12" Type="http://schemas.openxmlformats.org/officeDocument/2006/relationships/image" Target="../media/image25.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jpeg"/><Relationship Id="rId9" Type="http://schemas.openxmlformats.org/officeDocument/2006/relationships/image" Target="../media/image22.sv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image" Target="../media/image26.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3.xml"/><Relationship Id="rId16" Type="http://schemas.openxmlformats.org/officeDocument/2006/relationships/image" Target="../media/image25.jpg"/><Relationship Id="rId1" Type="http://schemas.openxmlformats.org/officeDocument/2006/relationships/slideLayout" Target="../slideLayouts/slideLayout1.xml"/><Relationship Id="rId6" Type="http://schemas.openxmlformats.org/officeDocument/2006/relationships/image" Target="../media/image17.jpeg"/><Relationship Id="rId11" Type="http://schemas.openxmlformats.org/officeDocument/2006/relationships/image" Target="../media/image22.svg"/><Relationship Id="rId5" Type="http://schemas.openxmlformats.org/officeDocument/2006/relationships/image" Target="../media/image16.png"/><Relationship Id="rId15" Type="http://schemas.openxmlformats.org/officeDocument/2006/relationships/image" Target="../media/image1.jpeg"/><Relationship Id="rId10" Type="http://schemas.openxmlformats.org/officeDocument/2006/relationships/image" Target="../media/image21.png"/><Relationship Id="rId4" Type="http://schemas.openxmlformats.org/officeDocument/2006/relationships/image" Target="../media/image27.png"/><Relationship Id="rId9" Type="http://schemas.openxmlformats.org/officeDocument/2006/relationships/image" Target="../media/image20.svg"/><Relationship Id="rId14" Type="http://schemas.openxmlformats.org/officeDocument/2006/relationships/image" Target="../media/image28.png"/></Relationships>
</file>

<file path=ppt/slides/_rels/slide4.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svg"/><Relationship Id="rId3" Type="http://schemas.openxmlformats.org/officeDocument/2006/relationships/image" Target="../media/image29.png"/><Relationship Id="rId7" Type="http://schemas.openxmlformats.org/officeDocument/2006/relationships/image" Target="../media/image33.svg"/><Relationship Id="rId12"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image" Target="../media/image37.sv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jpeg"/><Relationship Id="rId9" Type="http://schemas.openxmlformats.org/officeDocument/2006/relationships/image" Target="../media/image35.svg"/><Relationship Id="rId14" Type="http://schemas.openxmlformats.org/officeDocument/2006/relationships/image" Target="../media/image40.jpg"/></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svg"/><Relationship Id="rId3" Type="http://schemas.openxmlformats.org/officeDocument/2006/relationships/image" Target="../media/image26.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5.xml"/><Relationship Id="rId16" Type="http://schemas.openxmlformats.org/officeDocument/2006/relationships/image" Target="../media/image40.jpg"/><Relationship Id="rId1" Type="http://schemas.openxmlformats.org/officeDocument/2006/relationships/slideLayout" Target="../slideLayouts/slideLayout1.xml"/><Relationship Id="rId6" Type="http://schemas.openxmlformats.org/officeDocument/2006/relationships/image" Target="../media/image30.jpeg"/><Relationship Id="rId11" Type="http://schemas.openxmlformats.org/officeDocument/2006/relationships/image" Target="../media/image35.svg"/><Relationship Id="rId5" Type="http://schemas.openxmlformats.org/officeDocument/2006/relationships/image" Target="../media/image29.png"/><Relationship Id="rId15" Type="http://schemas.openxmlformats.org/officeDocument/2006/relationships/image" Target="../media/image39.svg"/><Relationship Id="rId10" Type="http://schemas.openxmlformats.org/officeDocument/2006/relationships/image" Target="../media/image34.png"/><Relationship Id="rId4" Type="http://schemas.openxmlformats.org/officeDocument/2006/relationships/image" Target="../media/image27.png"/><Relationship Id="rId9" Type="http://schemas.openxmlformats.org/officeDocument/2006/relationships/image" Target="../media/image33.svg"/><Relationship Id="rId14" Type="http://schemas.openxmlformats.org/officeDocument/2006/relationships/image" Target="../media/image38.png"/></Relationships>
</file>

<file path=ppt/slides/_rels/slide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svg"/><Relationship Id="rId12" Type="http://schemas.openxmlformats.org/officeDocument/2006/relationships/image" Target="../media/image48.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4.png"/><Relationship Id="rId11" Type="http://schemas.openxmlformats.org/officeDocument/2006/relationships/image" Target="../media/image37.svg"/><Relationship Id="rId5" Type="http://schemas.openxmlformats.org/officeDocument/2006/relationships/image" Target="../media/image43.png"/><Relationship Id="rId10" Type="http://schemas.openxmlformats.org/officeDocument/2006/relationships/image" Target="../media/image36.png"/><Relationship Id="rId4" Type="http://schemas.openxmlformats.org/officeDocument/2006/relationships/image" Target="../media/image42.png"/><Relationship Id="rId9" Type="http://schemas.openxmlformats.org/officeDocument/2006/relationships/image" Target="../media/image47.svg"/></Relationships>
</file>

<file path=ppt/slides/_rels/slide7.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37.svg"/><Relationship Id="rId3" Type="http://schemas.openxmlformats.org/officeDocument/2006/relationships/image" Target="../media/image26.png"/><Relationship Id="rId7" Type="http://schemas.openxmlformats.org/officeDocument/2006/relationships/image" Target="../media/image43.png"/><Relationship Id="rId12"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2.png"/><Relationship Id="rId11" Type="http://schemas.openxmlformats.org/officeDocument/2006/relationships/image" Target="../media/image47.sv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27.png"/><Relationship Id="rId9" Type="http://schemas.openxmlformats.org/officeDocument/2006/relationships/image" Target="../media/image45.svg"/><Relationship Id="rId14" Type="http://schemas.openxmlformats.org/officeDocument/2006/relationships/image" Target="../media/image48.jpg"/></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49.png"/><Relationship Id="rId7" Type="http://schemas.openxmlformats.org/officeDocument/2006/relationships/image" Target="../media/image22.svg"/><Relationship Id="rId12" Type="http://schemas.openxmlformats.org/officeDocument/2006/relationships/image" Target="../media/image54.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53.svg"/><Relationship Id="rId5" Type="http://schemas.openxmlformats.org/officeDocument/2006/relationships/image" Target="../media/image51.jpeg"/><Relationship Id="rId10" Type="http://schemas.openxmlformats.org/officeDocument/2006/relationships/image" Target="../media/image52.png"/><Relationship Id="rId4" Type="http://schemas.openxmlformats.org/officeDocument/2006/relationships/image" Target="../media/image50.png"/><Relationship Id="rId9" Type="http://schemas.openxmlformats.org/officeDocument/2006/relationships/image" Target="../media/image35.sv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53.svg"/><Relationship Id="rId3" Type="http://schemas.openxmlformats.org/officeDocument/2006/relationships/image" Target="../media/image27.png"/><Relationship Id="rId7" Type="http://schemas.openxmlformats.org/officeDocument/2006/relationships/image" Target="../media/image51.jpeg"/><Relationship Id="rId12" Type="http://schemas.openxmlformats.org/officeDocument/2006/relationships/image" Target="../media/image5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0.png"/><Relationship Id="rId11" Type="http://schemas.openxmlformats.org/officeDocument/2006/relationships/image" Target="../media/image35.svg"/><Relationship Id="rId5" Type="http://schemas.openxmlformats.org/officeDocument/2006/relationships/image" Target="../media/image49.png"/><Relationship Id="rId10" Type="http://schemas.openxmlformats.org/officeDocument/2006/relationships/image" Target="../media/image34.png"/><Relationship Id="rId4" Type="http://schemas.openxmlformats.org/officeDocument/2006/relationships/image" Target="../media/image26.png"/><Relationship Id="rId9" Type="http://schemas.openxmlformats.org/officeDocument/2006/relationships/image" Target="../media/image22.svg"/><Relationship Id="rId14" Type="http://schemas.openxmlformats.org/officeDocument/2006/relationships/image" Target="../media/image54.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EF554"/>
        </a:solidFill>
        <a:effectLst/>
      </p:bgPr>
    </p:bg>
    <p:spTree>
      <p:nvGrpSpPr>
        <p:cNvPr id="1" name=""/>
        <p:cNvGrpSpPr/>
        <p:nvPr/>
      </p:nvGrpSpPr>
      <p:grpSpPr>
        <a:xfrm>
          <a:off x="0" y="0"/>
          <a:ext cx="0" cy="0"/>
          <a:chOff x="0" y="0"/>
          <a:chExt cx="0" cy="0"/>
        </a:xfrm>
      </p:grpSpPr>
      <p:pic>
        <p:nvPicPr>
          <p:cNvPr id="5" name="Content Placeholder 4" descr="Body builder with solid fill">
            <a:extLst>
              <a:ext uri="{FF2B5EF4-FFF2-40B4-BE49-F238E27FC236}">
                <a16:creationId xmlns:a16="http://schemas.microsoft.com/office/drawing/2014/main" id="{343FFEE1-5812-BC3F-5466-15EC9A1AC489}"/>
              </a:ext>
            </a:extLst>
          </p:cNvPr>
          <p:cNvPicPr>
            <a:picLocks noGrp="1" noChangeAspect="1"/>
          </p:cNvPicPr>
          <p:nvPr>
            <p:ph idx="1"/>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102063" y="8878297"/>
            <a:ext cx="3523332" cy="3523332"/>
          </a:xfrm>
        </p:spPr>
      </p:pic>
      <p:pic>
        <p:nvPicPr>
          <p:cNvPr id="7" name="Graphic 6" descr="Buddha Silhouette with solid fill">
            <a:extLst>
              <a:ext uri="{FF2B5EF4-FFF2-40B4-BE49-F238E27FC236}">
                <a16:creationId xmlns:a16="http://schemas.microsoft.com/office/drawing/2014/main" id="{8482031E-E8EE-3E76-DA77-FB685B720A4D}"/>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283725" y="9155674"/>
            <a:ext cx="3319928" cy="3319928"/>
          </a:xfrm>
          <a:prstGeom prst="rect">
            <a:avLst/>
          </a:prstGeom>
        </p:spPr>
      </p:pic>
      <p:pic>
        <p:nvPicPr>
          <p:cNvPr id="9" name="Graphic 8" descr="Confused person with solid fill">
            <a:extLst>
              <a:ext uri="{FF2B5EF4-FFF2-40B4-BE49-F238E27FC236}">
                <a16:creationId xmlns:a16="http://schemas.microsoft.com/office/drawing/2014/main" id="{3F489DC0-8A61-8CA5-0F31-D026300D9620}"/>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397883" y="9070402"/>
            <a:ext cx="3153004" cy="3153004"/>
          </a:xfrm>
          <a:prstGeom prst="rect">
            <a:avLst/>
          </a:prstGeom>
        </p:spPr>
      </p:pic>
      <p:pic>
        <p:nvPicPr>
          <p:cNvPr id="11" name="Graphic 10" descr="Crawl with solid fill">
            <a:extLst>
              <a:ext uri="{FF2B5EF4-FFF2-40B4-BE49-F238E27FC236}">
                <a16:creationId xmlns:a16="http://schemas.microsoft.com/office/drawing/2014/main" id="{1CBE05AB-73DD-DCF3-CCA2-7F4D7DB3A746}"/>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22464" y="9444489"/>
            <a:ext cx="2957140" cy="2957140"/>
          </a:xfrm>
          <a:prstGeom prst="rect">
            <a:avLst/>
          </a:prstGeom>
        </p:spPr>
      </p:pic>
      <p:pic>
        <p:nvPicPr>
          <p:cNvPr id="13" name="Graphic 12" descr="Flamingo with solid fill">
            <a:extLst>
              <a:ext uri="{FF2B5EF4-FFF2-40B4-BE49-F238E27FC236}">
                <a16:creationId xmlns:a16="http://schemas.microsoft.com/office/drawing/2014/main" id="{FB538C81-0EE7-C6DF-DC9A-DB52814991EF}"/>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6180007" y="9070402"/>
            <a:ext cx="3345702" cy="3345702"/>
          </a:xfrm>
          <a:prstGeom prst="rect">
            <a:avLst/>
          </a:prstGeom>
        </p:spPr>
      </p:pic>
      <p:pic>
        <p:nvPicPr>
          <p:cNvPr id="15" name="Graphic 14" descr="Hero Female with solid fill">
            <a:extLst>
              <a:ext uri="{FF2B5EF4-FFF2-40B4-BE49-F238E27FC236}">
                <a16:creationId xmlns:a16="http://schemas.microsoft.com/office/drawing/2014/main" id="{23CDBAF6-9F9A-02A2-C6AB-0085E5B32EC0}"/>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8127241" y="9155676"/>
            <a:ext cx="3319926" cy="3319926"/>
          </a:xfrm>
          <a:prstGeom prst="rect">
            <a:avLst/>
          </a:prstGeom>
        </p:spPr>
      </p:pic>
      <p:pic>
        <p:nvPicPr>
          <p:cNvPr id="8" name="Picture 7" descr="A green and black sign&#10;&#10;Description automatically generated with medium confidence">
            <a:extLst>
              <a:ext uri="{FF2B5EF4-FFF2-40B4-BE49-F238E27FC236}">
                <a16:creationId xmlns:a16="http://schemas.microsoft.com/office/drawing/2014/main" id="{1B2D45AC-CE93-8DFB-DC12-019980AACFB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284210" y="4030116"/>
            <a:ext cx="17315964" cy="4454729"/>
          </a:xfrm>
          <a:prstGeom prst="rect">
            <a:avLst/>
          </a:prstGeom>
        </p:spPr>
      </p:pic>
      <p:pic>
        <p:nvPicPr>
          <p:cNvPr id="12" name="Picture 11" descr="A green and black sign&#10;&#10;Description automatically generated with medium confidence">
            <a:extLst>
              <a:ext uri="{FF2B5EF4-FFF2-40B4-BE49-F238E27FC236}">
                <a16:creationId xmlns:a16="http://schemas.microsoft.com/office/drawing/2014/main" id="{7D4173B2-C379-B386-9863-447FC12682E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537537" y="522300"/>
            <a:ext cx="4406152" cy="1926042"/>
          </a:xfrm>
          <a:prstGeom prst="rect">
            <a:avLst/>
          </a:prstGeom>
        </p:spPr>
      </p:pic>
    </p:spTree>
    <p:extLst>
      <p:ext uri="{BB962C8B-B14F-4D97-AF65-F5344CB8AC3E}">
        <p14:creationId xmlns:p14="http://schemas.microsoft.com/office/powerpoint/2010/main" val="1407910579"/>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5CD918B-6818-CA03-E28D-4E4C62A5863F}"/>
              </a:ext>
            </a:extLst>
          </p:cNvPr>
          <p:cNvSpPr>
            <a:spLocks noGrp="1"/>
          </p:cNvSpPr>
          <p:nvPr>
            <p:ph type="body" idx="21"/>
          </p:nvPr>
        </p:nvSpPr>
        <p:spPr>
          <a:solidFill>
            <a:srgbClr val="2F4C1B"/>
          </a:solidFill>
        </p:spPr>
        <p:txBody>
          <a:bodyPr/>
          <a:lstStyle/>
          <a:p>
            <a:endParaRPr lang="en-GB" dirty="0"/>
          </a:p>
        </p:txBody>
      </p:sp>
      <p:pic>
        <p:nvPicPr>
          <p:cNvPr id="8194" name="Picture 2">
            <a:extLst>
              <a:ext uri="{FF2B5EF4-FFF2-40B4-BE49-F238E27FC236}">
                <a16:creationId xmlns:a16="http://schemas.microsoft.com/office/drawing/2014/main" id="{5F4ABB0A-8F05-8F52-0664-F68535E1C89E}"/>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378564" y="3544529"/>
            <a:ext cx="7626871" cy="547908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A129AA6D-5754-EF34-09B0-586C536EE09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p:blipFill>
        <p:spPr bwMode="auto">
          <a:xfrm>
            <a:off x="743562" y="3544529"/>
            <a:ext cx="6979248" cy="53454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Graphical user interface&#10;&#10;Description automatically generated">
            <a:extLst>
              <a:ext uri="{FF2B5EF4-FFF2-40B4-BE49-F238E27FC236}">
                <a16:creationId xmlns:a16="http://schemas.microsoft.com/office/drawing/2014/main" id="{6A0ED173-350B-6EF6-656E-4D5BFDF8C75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5908405" y="3240469"/>
            <a:ext cx="8475595" cy="5953590"/>
          </a:xfrm>
          <a:prstGeom prst="rect">
            <a:avLst/>
          </a:prstGeom>
        </p:spPr>
      </p:pic>
      <p:pic>
        <p:nvPicPr>
          <p:cNvPr id="7" name="Graphic 6" descr="Surf with solid fill">
            <a:extLst>
              <a:ext uri="{FF2B5EF4-FFF2-40B4-BE49-F238E27FC236}">
                <a16:creationId xmlns:a16="http://schemas.microsoft.com/office/drawing/2014/main" id="{BC8754B0-9AEB-194B-CBE2-BBB76598F53E}"/>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262838" y="9453344"/>
            <a:ext cx="3858322" cy="3858322"/>
          </a:xfrm>
          <a:prstGeom prst="rect">
            <a:avLst/>
          </a:prstGeom>
        </p:spPr>
      </p:pic>
      <p:pic>
        <p:nvPicPr>
          <p:cNvPr id="9" name="Graphic 8" descr="Yoga with solid fill">
            <a:extLst>
              <a:ext uri="{FF2B5EF4-FFF2-40B4-BE49-F238E27FC236}">
                <a16:creationId xmlns:a16="http://schemas.microsoft.com/office/drawing/2014/main" id="{357AABD0-E493-0BF0-7552-27AD5BB294CA}"/>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474260" y="9453344"/>
            <a:ext cx="3517851" cy="3517851"/>
          </a:xfrm>
          <a:prstGeom prst="rect">
            <a:avLst/>
          </a:prstGeom>
        </p:spPr>
      </p:pic>
      <p:pic>
        <p:nvPicPr>
          <p:cNvPr id="10" name="Graphic 9" descr="Flamingo with solid fill">
            <a:extLst>
              <a:ext uri="{FF2B5EF4-FFF2-40B4-BE49-F238E27FC236}">
                <a16:creationId xmlns:a16="http://schemas.microsoft.com/office/drawing/2014/main" id="{4E144960-A26D-E8DF-8E2A-4F2F80A5EC75}"/>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8823434" y="9625493"/>
            <a:ext cx="3345702" cy="3345702"/>
          </a:xfrm>
          <a:prstGeom prst="rect">
            <a:avLst/>
          </a:prstGeom>
        </p:spPr>
      </p:pic>
      <p:pic>
        <p:nvPicPr>
          <p:cNvPr id="6" name="Picture 5" descr="A green and white sign&#10;&#10;Description automatically generated with low confidence">
            <a:extLst>
              <a:ext uri="{FF2B5EF4-FFF2-40B4-BE49-F238E27FC236}">
                <a16:creationId xmlns:a16="http://schemas.microsoft.com/office/drawing/2014/main" id="{04AE02C3-1B5C-B59C-97EA-1CA6F7CCE9B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43562" y="744805"/>
            <a:ext cx="6745171" cy="2029520"/>
          </a:xfrm>
          <a:prstGeom prst="rect">
            <a:avLst/>
          </a:prstGeom>
        </p:spPr>
      </p:pic>
    </p:spTree>
    <p:extLst>
      <p:ext uri="{BB962C8B-B14F-4D97-AF65-F5344CB8AC3E}">
        <p14:creationId xmlns:p14="http://schemas.microsoft.com/office/powerpoint/2010/main" val="325066203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5CD918B-6818-CA03-E28D-4E4C62A5863F}"/>
              </a:ext>
            </a:extLst>
          </p:cNvPr>
          <p:cNvSpPr>
            <a:spLocks noGrp="1"/>
          </p:cNvSpPr>
          <p:nvPr>
            <p:ph type="body" idx="21"/>
          </p:nvPr>
        </p:nvSpPr>
        <p:spPr>
          <a:solidFill>
            <a:srgbClr val="2F4C1B"/>
          </a:solidFill>
        </p:spPr>
        <p:txBody>
          <a:bodyPr/>
          <a:lstStyle/>
          <a:p>
            <a:endParaRPr lang="en-GB" dirty="0"/>
          </a:p>
        </p:txBody>
      </p:sp>
      <p:pic>
        <p:nvPicPr>
          <p:cNvPr id="6" name="Picture 5">
            <a:extLst>
              <a:ext uri="{FF2B5EF4-FFF2-40B4-BE49-F238E27FC236}">
                <a16:creationId xmlns:a16="http://schemas.microsoft.com/office/drawing/2014/main" id="{890FDB94-2DF7-5561-D429-EC52352B8F3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6596537" y="8522536"/>
            <a:ext cx="2908301" cy="3157103"/>
          </a:xfrm>
          <a:prstGeom prst="rect">
            <a:avLst/>
          </a:prstGeom>
        </p:spPr>
      </p:pic>
      <p:pic>
        <p:nvPicPr>
          <p:cNvPr id="3" name="Picture 2">
            <a:extLst>
              <a:ext uri="{FF2B5EF4-FFF2-40B4-BE49-F238E27FC236}">
                <a16:creationId xmlns:a16="http://schemas.microsoft.com/office/drawing/2014/main" id="{42A6500B-00CC-561A-7A7C-6EACAD0F820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5400000">
            <a:off x="15187835" y="1075293"/>
            <a:ext cx="2527300" cy="2908300"/>
          </a:xfrm>
          <a:prstGeom prst="rect">
            <a:avLst/>
          </a:prstGeom>
        </p:spPr>
      </p:pic>
      <p:pic>
        <p:nvPicPr>
          <p:cNvPr id="8194" name="Picture 2">
            <a:extLst>
              <a:ext uri="{FF2B5EF4-FFF2-40B4-BE49-F238E27FC236}">
                <a16:creationId xmlns:a16="http://schemas.microsoft.com/office/drawing/2014/main" id="{5F4ABB0A-8F05-8F52-0664-F68535E1C89E}"/>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8378564" y="3544529"/>
            <a:ext cx="7626871" cy="5479082"/>
          </a:xfrm>
          <a:prstGeom prst="rect">
            <a:avLst/>
          </a:prstGeom>
          <a:ln w="228600" cap="sq" cmpd="thickThin">
            <a:solidFill>
              <a:srgbClr val="DEF554"/>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A129AA6D-5754-EF34-09B0-586C536EE090}"/>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p:blipFill>
        <p:spPr bwMode="auto">
          <a:xfrm>
            <a:off x="743562" y="3544529"/>
            <a:ext cx="6979248" cy="53454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Graphical user interface&#10;&#10;Description automatically generated">
            <a:extLst>
              <a:ext uri="{FF2B5EF4-FFF2-40B4-BE49-F238E27FC236}">
                <a16:creationId xmlns:a16="http://schemas.microsoft.com/office/drawing/2014/main" id="{6A0ED173-350B-6EF6-656E-4D5BFDF8C755}"/>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5908405" y="3240469"/>
            <a:ext cx="8475595" cy="5953590"/>
          </a:xfrm>
          <a:prstGeom prst="rect">
            <a:avLst/>
          </a:prstGeom>
        </p:spPr>
      </p:pic>
      <p:pic>
        <p:nvPicPr>
          <p:cNvPr id="7" name="Graphic 6" descr="Surf with solid fill">
            <a:extLst>
              <a:ext uri="{FF2B5EF4-FFF2-40B4-BE49-F238E27FC236}">
                <a16:creationId xmlns:a16="http://schemas.microsoft.com/office/drawing/2014/main" id="{BC8754B0-9AEB-194B-CBE2-BBB76598F53E}"/>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262838" y="9453344"/>
            <a:ext cx="3858322" cy="3858322"/>
          </a:xfrm>
          <a:prstGeom prst="rect">
            <a:avLst/>
          </a:prstGeom>
        </p:spPr>
      </p:pic>
      <p:pic>
        <p:nvPicPr>
          <p:cNvPr id="9" name="Graphic 8" descr="Yoga with solid fill">
            <a:extLst>
              <a:ext uri="{FF2B5EF4-FFF2-40B4-BE49-F238E27FC236}">
                <a16:creationId xmlns:a16="http://schemas.microsoft.com/office/drawing/2014/main" id="{357AABD0-E493-0BF0-7552-27AD5BB294CA}"/>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474260" y="9453344"/>
            <a:ext cx="3517851" cy="3517851"/>
          </a:xfrm>
          <a:prstGeom prst="rect">
            <a:avLst/>
          </a:prstGeom>
        </p:spPr>
      </p:pic>
      <p:pic>
        <p:nvPicPr>
          <p:cNvPr id="10" name="Graphic 9" descr="Flamingo with solid fill">
            <a:extLst>
              <a:ext uri="{FF2B5EF4-FFF2-40B4-BE49-F238E27FC236}">
                <a16:creationId xmlns:a16="http://schemas.microsoft.com/office/drawing/2014/main" id="{4E144960-A26D-E8DF-8E2A-4F2F80A5EC75}"/>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8823434" y="9625493"/>
            <a:ext cx="3345702" cy="3345702"/>
          </a:xfrm>
          <a:prstGeom prst="rect">
            <a:avLst/>
          </a:prstGeom>
        </p:spPr>
      </p:pic>
      <p:pic>
        <p:nvPicPr>
          <p:cNvPr id="8" name="Picture 7" descr="A green and white sign&#10;&#10;Description automatically generated with low confidence">
            <a:extLst>
              <a:ext uri="{FF2B5EF4-FFF2-40B4-BE49-F238E27FC236}">
                <a16:creationId xmlns:a16="http://schemas.microsoft.com/office/drawing/2014/main" id="{1D485363-5033-93D8-6B10-72997E259BE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43562" y="744805"/>
            <a:ext cx="6745171" cy="2029520"/>
          </a:xfrm>
          <a:prstGeom prst="rect">
            <a:avLst/>
          </a:prstGeom>
        </p:spPr>
      </p:pic>
    </p:spTree>
    <p:extLst>
      <p:ext uri="{BB962C8B-B14F-4D97-AF65-F5344CB8AC3E}">
        <p14:creationId xmlns:p14="http://schemas.microsoft.com/office/powerpoint/2010/main" val="146089909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ape, square&#10;&#10;Description automatically generated">
            <a:extLst>
              <a:ext uri="{FF2B5EF4-FFF2-40B4-BE49-F238E27FC236}">
                <a16:creationId xmlns:a16="http://schemas.microsoft.com/office/drawing/2014/main" id="{3CB3E16F-51C0-5AFE-C258-AE7270AE9A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84000" cy="13729252"/>
          </a:xfrm>
          <a:prstGeom prst="rect">
            <a:avLst/>
          </a:prstGeom>
        </p:spPr>
      </p:pic>
      <p:pic>
        <p:nvPicPr>
          <p:cNvPr id="6" name="Picture 5" descr="A green and black sign&#10;&#10;Description automatically generated with low confidence">
            <a:extLst>
              <a:ext uri="{FF2B5EF4-FFF2-40B4-BE49-F238E27FC236}">
                <a16:creationId xmlns:a16="http://schemas.microsoft.com/office/drawing/2014/main" id="{8F1A7B89-C468-DDBE-D2A1-7DFCE813DE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160" y="4368052"/>
            <a:ext cx="10931679" cy="4426324"/>
          </a:xfrm>
          <a:prstGeom prst="rect">
            <a:avLst/>
          </a:prstGeom>
        </p:spPr>
      </p:pic>
    </p:spTree>
    <p:extLst>
      <p:ext uri="{BB962C8B-B14F-4D97-AF65-F5344CB8AC3E}">
        <p14:creationId xmlns:p14="http://schemas.microsoft.com/office/powerpoint/2010/main" val="82874443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F4C1B"/>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BB92F60-22E6-5FA1-015B-9A59649E7F72}"/>
              </a:ext>
            </a:extLst>
          </p:cNvPr>
          <p:cNvPicPr>
            <a:picLocks noGrp="1" noChangeAspect="1" noChangeArrowheads="1"/>
          </p:cNvPicPr>
          <p:nvPr>
            <p:ph idx="4294967295"/>
          </p:nvPr>
        </p:nvPicPr>
        <p:blipFill>
          <a:blip r:embed="rId3">
            <a:extLst>
              <a:ext uri="{28A0092B-C50C-407E-A947-70E740481C1C}">
                <a14:useLocalDpi xmlns:a14="http://schemas.microsoft.com/office/drawing/2010/main"/>
              </a:ext>
            </a:extLst>
          </a:blip>
          <a:srcRect/>
          <a:stretch/>
        </p:blipFill>
        <p:spPr bwMode="auto">
          <a:xfrm>
            <a:off x="10059036" y="1871848"/>
            <a:ext cx="4190363" cy="75007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CE4A16A-67BC-7848-7724-FCEFF7B0E35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1245017" y="3992742"/>
            <a:ext cx="7061065" cy="537985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74F94A3-DC9F-70BD-A014-9E0B6B2CDC71}"/>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p:blipFill>
        <p:spPr bwMode="auto">
          <a:xfrm>
            <a:off x="17481219" y="2115871"/>
            <a:ext cx="5192054" cy="7256729"/>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descr="Flamingo with solid fill">
            <a:extLst>
              <a:ext uri="{FF2B5EF4-FFF2-40B4-BE49-F238E27FC236}">
                <a16:creationId xmlns:a16="http://schemas.microsoft.com/office/drawing/2014/main" id="{396E4950-69C5-6458-CCA6-C21D1D89C705}"/>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481366" y="9780282"/>
            <a:ext cx="3345702" cy="3345702"/>
          </a:xfrm>
          <a:prstGeom prst="rect">
            <a:avLst/>
          </a:prstGeom>
        </p:spPr>
      </p:pic>
      <p:pic>
        <p:nvPicPr>
          <p:cNvPr id="8" name="Graphic 7" descr="Hero Female with solid fill">
            <a:extLst>
              <a:ext uri="{FF2B5EF4-FFF2-40B4-BE49-F238E27FC236}">
                <a16:creationId xmlns:a16="http://schemas.microsoft.com/office/drawing/2014/main" id="{F8CBA2F4-67B6-0CAE-7215-AA937D53C5BA}"/>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115586" y="9806058"/>
            <a:ext cx="3319926" cy="3319926"/>
          </a:xfrm>
          <a:prstGeom prst="rect">
            <a:avLst/>
          </a:prstGeom>
        </p:spPr>
      </p:pic>
      <p:pic>
        <p:nvPicPr>
          <p:cNvPr id="9" name="Graphic 8" descr="Buddha Silhouette with solid fill">
            <a:extLst>
              <a:ext uri="{FF2B5EF4-FFF2-40B4-BE49-F238E27FC236}">
                <a16:creationId xmlns:a16="http://schemas.microsoft.com/office/drawing/2014/main" id="{7455778D-39BF-D914-0228-63DB14B34388}"/>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8417282" y="9780282"/>
            <a:ext cx="3319928" cy="3319928"/>
          </a:xfrm>
          <a:prstGeom prst="rect">
            <a:avLst/>
          </a:prstGeom>
        </p:spPr>
      </p:pic>
      <p:pic>
        <p:nvPicPr>
          <p:cNvPr id="12" name="Picture 11" descr="A green and white sign&#10;&#10;Description automatically generated with medium confidence">
            <a:extLst>
              <a:ext uri="{FF2B5EF4-FFF2-40B4-BE49-F238E27FC236}">
                <a16:creationId xmlns:a16="http://schemas.microsoft.com/office/drawing/2014/main" id="{A6795E63-F4E6-DB0D-C83A-28184C7F870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99597" y="615792"/>
            <a:ext cx="8239942" cy="1702921"/>
          </a:xfrm>
          <a:prstGeom prst="rect">
            <a:avLst/>
          </a:prstGeom>
        </p:spPr>
      </p:pic>
    </p:spTree>
    <p:extLst>
      <p:ext uri="{BB962C8B-B14F-4D97-AF65-F5344CB8AC3E}">
        <p14:creationId xmlns:p14="http://schemas.microsoft.com/office/powerpoint/2010/main" val="15992771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F4C1B"/>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C0A4E47-B20B-D0E6-02B4-DBEBDBA3032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7694267" y="8544294"/>
            <a:ext cx="3322443" cy="3873500"/>
          </a:xfrm>
          <a:prstGeom prst="rect">
            <a:avLst/>
          </a:prstGeom>
        </p:spPr>
      </p:pic>
      <p:pic>
        <p:nvPicPr>
          <p:cNvPr id="6" name="Picture 5">
            <a:extLst>
              <a:ext uri="{FF2B5EF4-FFF2-40B4-BE49-F238E27FC236}">
                <a16:creationId xmlns:a16="http://schemas.microsoft.com/office/drawing/2014/main" id="{B9AF7D0E-0CC8-740B-4475-97007D63533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flipH="1">
            <a:off x="13865904" y="10016"/>
            <a:ext cx="2482308" cy="2908300"/>
          </a:xfrm>
          <a:prstGeom prst="rect">
            <a:avLst/>
          </a:prstGeom>
        </p:spPr>
      </p:pic>
      <p:pic>
        <p:nvPicPr>
          <p:cNvPr id="1026" name="Picture 2">
            <a:extLst>
              <a:ext uri="{FF2B5EF4-FFF2-40B4-BE49-F238E27FC236}">
                <a16:creationId xmlns:a16="http://schemas.microsoft.com/office/drawing/2014/main" id="{CBB92F60-22E6-5FA1-015B-9A59649E7F72}"/>
              </a:ext>
            </a:extLst>
          </p:cNvPr>
          <p:cNvPicPr>
            <a:picLocks noGrp="1" noChangeAspect="1" noChangeArrowheads="1"/>
          </p:cNvPicPr>
          <p:nvPr>
            <p:ph idx="4294967295"/>
          </p:nvPr>
        </p:nvPicPr>
        <p:blipFill>
          <a:blip r:embed="rId5">
            <a:extLst>
              <a:ext uri="{28A0092B-C50C-407E-A947-70E740481C1C}">
                <a14:useLocalDpi xmlns:a14="http://schemas.microsoft.com/office/drawing/2010/main"/>
              </a:ext>
            </a:extLst>
          </a:blip>
          <a:srcRect/>
          <a:stretch/>
        </p:blipFill>
        <p:spPr bwMode="auto">
          <a:xfrm>
            <a:off x="10059036" y="1871848"/>
            <a:ext cx="4190363" cy="7500752"/>
          </a:xfrm>
          <a:prstGeom prst="rect">
            <a:avLst/>
          </a:prstGeom>
          <a:ln w="228600" cap="sq" cmpd="thickThin">
            <a:solidFill>
              <a:srgbClr val="DEF554"/>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CE4A16A-67BC-7848-7724-FCEFF7B0E352}"/>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p:blipFill>
        <p:spPr bwMode="auto">
          <a:xfrm>
            <a:off x="1245017" y="3992742"/>
            <a:ext cx="7061065" cy="537985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74F94A3-DC9F-70BD-A014-9E0B6B2CDC71}"/>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p:blipFill>
        <p:spPr bwMode="auto">
          <a:xfrm>
            <a:off x="17475388" y="2115871"/>
            <a:ext cx="5192054" cy="7256729"/>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descr="Flamingo with solid fill">
            <a:extLst>
              <a:ext uri="{FF2B5EF4-FFF2-40B4-BE49-F238E27FC236}">
                <a16:creationId xmlns:a16="http://schemas.microsoft.com/office/drawing/2014/main" id="{396E4950-69C5-6458-CCA6-C21D1D89C705}"/>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481366" y="9780280"/>
            <a:ext cx="3345702" cy="3345702"/>
          </a:xfrm>
          <a:prstGeom prst="rect">
            <a:avLst/>
          </a:prstGeom>
        </p:spPr>
      </p:pic>
      <p:pic>
        <p:nvPicPr>
          <p:cNvPr id="8" name="Graphic 7" descr="Hero Female with solid fill">
            <a:extLst>
              <a:ext uri="{FF2B5EF4-FFF2-40B4-BE49-F238E27FC236}">
                <a16:creationId xmlns:a16="http://schemas.microsoft.com/office/drawing/2014/main" id="{F8CBA2F4-67B6-0CAE-7215-AA937D53C5BA}"/>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115586" y="9780282"/>
            <a:ext cx="3319926" cy="3319926"/>
          </a:xfrm>
          <a:prstGeom prst="rect">
            <a:avLst/>
          </a:prstGeom>
        </p:spPr>
      </p:pic>
      <p:pic>
        <p:nvPicPr>
          <p:cNvPr id="9" name="Graphic 8" descr="Buddha Silhouette with solid fill">
            <a:extLst>
              <a:ext uri="{FF2B5EF4-FFF2-40B4-BE49-F238E27FC236}">
                <a16:creationId xmlns:a16="http://schemas.microsoft.com/office/drawing/2014/main" id="{7455778D-39BF-D914-0228-63DB14B34388}"/>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8411451" y="9780280"/>
            <a:ext cx="3319928" cy="3319928"/>
          </a:xfrm>
          <a:prstGeom prst="rect">
            <a:avLst/>
          </a:prstGeom>
        </p:spPr>
      </p:pic>
      <p:pic>
        <p:nvPicPr>
          <p:cNvPr id="4" name="Image" descr="Image" hidden="1">
            <a:extLst>
              <a:ext uri="{FF2B5EF4-FFF2-40B4-BE49-F238E27FC236}">
                <a16:creationId xmlns:a16="http://schemas.microsoft.com/office/drawing/2014/main" id="{8DF5723B-7D95-3AB3-16A9-B965AB912491}"/>
              </a:ext>
            </a:extLst>
          </p:cNvPr>
          <p:cNvPicPr>
            <a:picLocks noChangeAspect="1"/>
          </p:cNvPicPr>
          <p:nvPr/>
        </p:nvPicPr>
        <p:blipFill>
          <a:blip r:embed="rId14"/>
          <a:stretch>
            <a:fillRect/>
          </a:stretch>
        </p:blipFill>
        <p:spPr>
          <a:xfrm>
            <a:off x="-2518315" y="-471813"/>
            <a:ext cx="26902315" cy="15132552"/>
          </a:xfrm>
          <a:prstGeom prst="rect">
            <a:avLst/>
          </a:prstGeom>
          <a:blipFill>
            <a:blip r:embed="rId15"/>
            <a:stretch>
              <a:fillRect/>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pic>
      <p:pic>
        <p:nvPicPr>
          <p:cNvPr id="12" name="Picture 11" descr="A green and white sign&#10;&#10;Description automatically generated with medium confidence">
            <a:extLst>
              <a:ext uri="{FF2B5EF4-FFF2-40B4-BE49-F238E27FC236}">
                <a16:creationId xmlns:a16="http://schemas.microsoft.com/office/drawing/2014/main" id="{308B5329-E27E-4E66-6B08-48ECA48572A8}"/>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99597" y="615792"/>
            <a:ext cx="8239942" cy="1702921"/>
          </a:xfrm>
          <a:prstGeom prst="rect">
            <a:avLst/>
          </a:prstGeom>
        </p:spPr>
      </p:pic>
    </p:spTree>
    <p:extLst>
      <p:ext uri="{BB962C8B-B14F-4D97-AF65-F5344CB8AC3E}">
        <p14:creationId xmlns:p14="http://schemas.microsoft.com/office/powerpoint/2010/main" val="409087577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F68E026-6A4A-BD4A-92D8-83352835FB55}"/>
              </a:ext>
            </a:extLst>
          </p:cNvPr>
          <p:cNvSpPr>
            <a:spLocks noGrp="1"/>
          </p:cNvSpPr>
          <p:nvPr>
            <p:ph type="body" idx="21"/>
          </p:nvPr>
        </p:nvSpPr>
        <p:spPr>
          <a:solidFill>
            <a:srgbClr val="2F4C1B"/>
          </a:solidFill>
        </p:spPr>
        <p:txBody>
          <a:bodyPr/>
          <a:lstStyle/>
          <a:p>
            <a:r>
              <a:rPr lang="en-GB"/>
              <a:t>+</a:t>
            </a:r>
          </a:p>
        </p:txBody>
      </p:sp>
      <p:pic>
        <p:nvPicPr>
          <p:cNvPr id="2050" name="Picture 2">
            <a:extLst>
              <a:ext uri="{FF2B5EF4-FFF2-40B4-BE49-F238E27FC236}">
                <a16:creationId xmlns:a16="http://schemas.microsoft.com/office/drawing/2014/main" id="{DD762BE5-A295-C91D-5E9E-976BCAE3B7A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p:blipFill>
        <p:spPr bwMode="auto">
          <a:xfrm>
            <a:off x="707379" y="3895061"/>
            <a:ext cx="7219084" cy="362758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6C5A9CBE-47AA-1C46-1EA9-DB63E8EAC9A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16643929" y="3924470"/>
            <a:ext cx="6668654" cy="356877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7E32DCB4-24C2-671F-4460-70BF1B35B298}"/>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p:blipFill>
        <p:spPr bwMode="auto">
          <a:xfrm>
            <a:off x="9177550" y="3703863"/>
            <a:ext cx="6539799" cy="4227878"/>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descr="Crawl with solid fill">
            <a:extLst>
              <a:ext uri="{FF2B5EF4-FFF2-40B4-BE49-F238E27FC236}">
                <a16:creationId xmlns:a16="http://schemas.microsoft.com/office/drawing/2014/main" id="{3B414E4E-B5F0-C98E-05C7-5DFD2539FB53}"/>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684202" y="9089892"/>
            <a:ext cx="3050525" cy="3050525"/>
          </a:xfrm>
          <a:prstGeom prst="rect">
            <a:avLst/>
          </a:prstGeom>
        </p:spPr>
      </p:pic>
      <p:pic>
        <p:nvPicPr>
          <p:cNvPr id="11" name="Content Placeholder 4" descr="Body builder with solid fill">
            <a:extLst>
              <a:ext uri="{FF2B5EF4-FFF2-40B4-BE49-F238E27FC236}">
                <a16:creationId xmlns:a16="http://schemas.microsoft.com/office/drawing/2014/main" id="{239EF3B5-9346-916D-A0DF-38C55EF6AFDE}"/>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8951286" y="8834980"/>
            <a:ext cx="3050526" cy="3050526"/>
          </a:xfrm>
          <a:prstGeom prst="rect">
            <a:avLst/>
          </a:prstGeom>
        </p:spPr>
      </p:pic>
      <p:pic>
        <p:nvPicPr>
          <p:cNvPr id="4" name="Content Placeholder 4" descr="Yoga with solid fill">
            <a:extLst>
              <a:ext uri="{FF2B5EF4-FFF2-40B4-BE49-F238E27FC236}">
                <a16:creationId xmlns:a16="http://schemas.microsoft.com/office/drawing/2014/main" id="{B6BF75E7-15E6-629A-0F39-49116F5810A9}"/>
              </a:ext>
            </a:extLst>
          </p:cNvPr>
          <p:cNvPicPr>
            <a:picLocks noGrp="1" noChangeAspect="1"/>
          </p:cNvPicPr>
          <p:nvPr>
            <p:ph idx="1"/>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0642120" y="9089893"/>
            <a:ext cx="2795613" cy="2795613"/>
          </a:xfrm>
        </p:spPr>
      </p:pic>
      <p:pic>
        <p:nvPicPr>
          <p:cNvPr id="6" name="Content Placeholder 4" descr="Yoga with solid fill">
            <a:extLst>
              <a:ext uri="{FF2B5EF4-FFF2-40B4-BE49-F238E27FC236}">
                <a16:creationId xmlns:a16="http://schemas.microsoft.com/office/drawing/2014/main" id="{95D19563-6147-AE9D-0507-2232F6B30E9C}"/>
              </a:ext>
            </a:extLst>
          </p:cNvPr>
          <p:cNvPicPr>
            <a:picLocks noGrp="1" noChangeAspect="1"/>
          </p:cNvPicPr>
          <p:nvPr>
            <p:ph idx="1"/>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1512547" y="9226690"/>
            <a:ext cx="2795612" cy="2795612"/>
          </a:xfrm>
        </p:spPr>
      </p:pic>
      <p:pic>
        <p:nvPicPr>
          <p:cNvPr id="8" name="Graphic 7" descr="Confused person with solid fill">
            <a:extLst>
              <a:ext uri="{FF2B5EF4-FFF2-40B4-BE49-F238E27FC236}">
                <a16:creationId xmlns:a16="http://schemas.microsoft.com/office/drawing/2014/main" id="{CFB311C2-F64D-7899-AA80-BAA8BEDB441A}"/>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0870947" y="8732502"/>
            <a:ext cx="3153004" cy="3153004"/>
          </a:xfrm>
          <a:prstGeom prst="rect">
            <a:avLst/>
          </a:prstGeom>
        </p:spPr>
      </p:pic>
      <p:pic>
        <p:nvPicPr>
          <p:cNvPr id="14" name="Picture 13" descr="A green and white sign&#10;&#10;Description automatically generated with low confidence">
            <a:extLst>
              <a:ext uri="{FF2B5EF4-FFF2-40B4-BE49-F238E27FC236}">
                <a16:creationId xmlns:a16="http://schemas.microsoft.com/office/drawing/2014/main" id="{B9231A91-EA4C-D4C2-3BF3-9CA1D470D55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823354" y="306895"/>
            <a:ext cx="9047594" cy="1541074"/>
          </a:xfrm>
          <a:prstGeom prst="rect">
            <a:avLst/>
          </a:prstGeom>
        </p:spPr>
      </p:pic>
    </p:spTree>
    <p:extLst>
      <p:ext uri="{BB962C8B-B14F-4D97-AF65-F5344CB8AC3E}">
        <p14:creationId xmlns:p14="http://schemas.microsoft.com/office/powerpoint/2010/main" val="330253907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F68E026-6A4A-BD4A-92D8-83352835FB55}"/>
              </a:ext>
            </a:extLst>
          </p:cNvPr>
          <p:cNvSpPr>
            <a:spLocks noGrp="1"/>
          </p:cNvSpPr>
          <p:nvPr>
            <p:ph type="body" idx="21"/>
          </p:nvPr>
        </p:nvSpPr>
        <p:spPr>
          <a:xfrm>
            <a:off x="-1" y="0"/>
            <a:ext cx="24384001" cy="13766800"/>
          </a:xfrm>
          <a:solidFill>
            <a:srgbClr val="2F4C1B"/>
          </a:solidFill>
        </p:spPr>
        <p:txBody>
          <a:bodyPr/>
          <a:lstStyle/>
          <a:p>
            <a:r>
              <a:rPr lang="en-GB"/>
              <a:t>+</a:t>
            </a:r>
          </a:p>
        </p:txBody>
      </p:sp>
      <p:pic>
        <p:nvPicPr>
          <p:cNvPr id="10" name="Picture 9">
            <a:extLst>
              <a:ext uri="{FF2B5EF4-FFF2-40B4-BE49-F238E27FC236}">
                <a16:creationId xmlns:a16="http://schemas.microsoft.com/office/drawing/2014/main" id="{17B07E01-A9AF-4D12-5A6C-9634069C68E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flipV="1">
            <a:off x="-1075488" y="1664881"/>
            <a:ext cx="2886228" cy="3160230"/>
          </a:xfrm>
          <a:prstGeom prst="rect">
            <a:avLst/>
          </a:prstGeom>
        </p:spPr>
      </p:pic>
      <p:pic>
        <p:nvPicPr>
          <p:cNvPr id="9" name="Picture 8">
            <a:extLst>
              <a:ext uri="{FF2B5EF4-FFF2-40B4-BE49-F238E27FC236}">
                <a16:creationId xmlns:a16="http://schemas.microsoft.com/office/drawing/2014/main" id="{FC137C04-A8B0-E346-A067-C2BAB01BACE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flipH="1" flipV="1">
            <a:off x="7458711" y="6935185"/>
            <a:ext cx="2140663" cy="2357804"/>
          </a:xfrm>
          <a:prstGeom prst="rect">
            <a:avLst/>
          </a:prstGeom>
        </p:spPr>
      </p:pic>
      <p:pic>
        <p:nvPicPr>
          <p:cNvPr id="2050" name="Picture 2">
            <a:extLst>
              <a:ext uri="{FF2B5EF4-FFF2-40B4-BE49-F238E27FC236}">
                <a16:creationId xmlns:a16="http://schemas.microsoft.com/office/drawing/2014/main" id="{DD762BE5-A295-C91D-5E9E-976BCAE3B7AD}"/>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p:blipFill>
        <p:spPr bwMode="auto">
          <a:xfrm>
            <a:off x="707379" y="3895061"/>
            <a:ext cx="7219084" cy="3627589"/>
          </a:xfrm>
          <a:prstGeom prst="rect">
            <a:avLst/>
          </a:prstGeom>
          <a:ln w="228600" cap="sq" cmpd="thickThin">
            <a:solidFill>
              <a:srgbClr val="DEF554"/>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6C5A9CBE-47AA-1C46-1EA9-DB63E8EAC9A2}"/>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p:blipFill>
        <p:spPr bwMode="auto">
          <a:xfrm>
            <a:off x="16643929" y="3924470"/>
            <a:ext cx="6668654" cy="356877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7E32DCB4-24C2-671F-4460-70BF1B35B298}"/>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p:blipFill>
        <p:spPr bwMode="auto">
          <a:xfrm>
            <a:off x="9177550" y="3703863"/>
            <a:ext cx="6539799" cy="4227878"/>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descr="Crawl with solid fill">
            <a:extLst>
              <a:ext uri="{FF2B5EF4-FFF2-40B4-BE49-F238E27FC236}">
                <a16:creationId xmlns:a16="http://schemas.microsoft.com/office/drawing/2014/main" id="{3B414E4E-B5F0-C98E-05C7-5DFD2539FB53}"/>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684202" y="9089892"/>
            <a:ext cx="3050525" cy="3050525"/>
          </a:xfrm>
          <a:prstGeom prst="rect">
            <a:avLst/>
          </a:prstGeom>
        </p:spPr>
      </p:pic>
      <p:pic>
        <p:nvPicPr>
          <p:cNvPr id="11" name="Content Placeholder 4" descr="Body builder with solid fill">
            <a:extLst>
              <a:ext uri="{FF2B5EF4-FFF2-40B4-BE49-F238E27FC236}">
                <a16:creationId xmlns:a16="http://schemas.microsoft.com/office/drawing/2014/main" id="{239EF3B5-9346-916D-A0DF-38C55EF6AFDE}"/>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8951286" y="8834980"/>
            <a:ext cx="3050526" cy="3050526"/>
          </a:xfrm>
          <a:prstGeom prst="rect">
            <a:avLst/>
          </a:prstGeom>
        </p:spPr>
      </p:pic>
      <p:pic>
        <p:nvPicPr>
          <p:cNvPr id="4" name="Content Placeholder 4" descr="Yoga with solid fill">
            <a:extLst>
              <a:ext uri="{FF2B5EF4-FFF2-40B4-BE49-F238E27FC236}">
                <a16:creationId xmlns:a16="http://schemas.microsoft.com/office/drawing/2014/main" id="{B6BF75E7-15E6-629A-0F39-49116F5810A9}"/>
              </a:ext>
            </a:extLst>
          </p:cNvPr>
          <p:cNvPicPr>
            <a:picLocks noGrp="1" noChangeAspect="1"/>
          </p:cNvPicPr>
          <p:nvPr>
            <p:ph idx="1"/>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0642120" y="9089893"/>
            <a:ext cx="2795613" cy="2795613"/>
          </a:xfrm>
        </p:spPr>
      </p:pic>
      <p:pic>
        <p:nvPicPr>
          <p:cNvPr id="6" name="Content Placeholder 4" descr="Yoga with solid fill">
            <a:extLst>
              <a:ext uri="{FF2B5EF4-FFF2-40B4-BE49-F238E27FC236}">
                <a16:creationId xmlns:a16="http://schemas.microsoft.com/office/drawing/2014/main" id="{95D19563-6147-AE9D-0507-2232F6B30E9C}"/>
              </a:ext>
            </a:extLst>
          </p:cNvPr>
          <p:cNvPicPr>
            <a:picLocks noGrp="1" noChangeAspect="1"/>
          </p:cNvPicPr>
          <p:nvPr>
            <p:ph idx="1"/>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1512547" y="9226690"/>
            <a:ext cx="2795612" cy="2795612"/>
          </a:xfrm>
        </p:spPr>
      </p:pic>
      <p:pic>
        <p:nvPicPr>
          <p:cNvPr id="8" name="Graphic 7" descr="Confused person with solid fill">
            <a:extLst>
              <a:ext uri="{FF2B5EF4-FFF2-40B4-BE49-F238E27FC236}">
                <a16:creationId xmlns:a16="http://schemas.microsoft.com/office/drawing/2014/main" id="{CFB311C2-F64D-7899-AA80-BAA8BEDB441A}"/>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0870947" y="8732502"/>
            <a:ext cx="3153004" cy="3153004"/>
          </a:xfrm>
          <a:prstGeom prst="rect">
            <a:avLst/>
          </a:prstGeom>
        </p:spPr>
      </p:pic>
      <p:pic>
        <p:nvPicPr>
          <p:cNvPr id="12" name="Picture 11" descr="A green and white sign&#10;&#10;Description automatically generated with low confidence">
            <a:extLst>
              <a:ext uri="{FF2B5EF4-FFF2-40B4-BE49-F238E27FC236}">
                <a16:creationId xmlns:a16="http://schemas.microsoft.com/office/drawing/2014/main" id="{3ED72DDD-AA63-C14C-A766-E7FFA00607D7}"/>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823354" y="306895"/>
            <a:ext cx="9047594" cy="1541074"/>
          </a:xfrm>
          <a:prstGeom prst="rect">
            <a:avLst/>
          </a:prstGeom>
        </p:spPr>
      </p:pic>
    </p:spTree>
    <p:extLst>
      <p:ext uri="{BB962C8B-B14F-4D97-AF65-F5344CB8AC3E}">
        <p14:creationId xmlns:p14="http://schemas.microsoft.com/office/powerpoint/2010/main" val="53512784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6D572CF-605B-4964-D5DD-90ECE9AC6047}"/>
              </a:ext>
            </a:extLst>
          </p:cNvPr>
          <p:cNvSpPr>
            <a:spLocks noGrp="1"/>
          </p:cNvSpPr>
          <p:nvPr>
            <p:ph type="body" idx="21"/>
          </p:nvPr>
        </p:nvSpPr>
        <p:spPr>
          <a:solidFill>
            <a:srgbClr val="2F4C1B"/>
          </a:solidFill>
        </p:spPr>
        <p:txBody>
          <a:bodyPr/>
          <a:lstStyle/>
          <a:p>
            <a:endParaRPr lang="en-GB" dirty="0"/>
          </a:p>
        </p:txBody>
      </p:sp>
      <p:pic>
        <p:nvPicPr>
          <p:cNvPr id="4100" name="Picture 4">
            <a:extLst>
              <a:ext uri="{FF2B5EF4-FFF2-40B4-BE49-F238E27FC236}">
                <a16:creationId xmlns:a16="http://schemas.microsoft.com/office/drawing/2014/main" id="{1409B0BF-2C3C-FE87-7F59-7234509F6EB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p:blipFill>
        <p:spPr bwMode="auto">
          <a:xfrm>
            <a:off x="17115072" y="3704127"/>
            <a:ext cx="6256698" cy="5005359"/>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20886530-E788-EC6B-6788-7F1F6A568C6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p:blipFill>
        <p:spPr bwMode="auto">
          <a:xfrm>
            <a:off x="728459" y="4212586"/>
            <a:ext cx="8023516" cy="449690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a:extLst>
              <a:ext uri="{FF2B5EF4-FFF2-40B4-BE49-F238E27FC236}">
                <a16:creationId xmlns:a16="http://schemas.microsoft.com/office/drawing/2014/main" id="{0BDB902F-66F2-AD37-177A-ACDF111B883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p:blipFill>
        <p:spPr bwMode="auto">
          <a:xfrm>
            <a:off x="9506455" y="3374958"/>
            <a:ext cx="6351750" cy="5616005"/>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descr="Yoga outline">
            <a:extLst>
              <a:ext uri="{FF2B5EF4-FFF2-40B4-BE49-F238E27FC236}">
                <a16:creationId xmlns:a16="http://schemas.microsoft.com/office/drawing/2014/main" id="{37C5C9CB-246C-1A39-04C4-B2D43D644F63}"/>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196334" y="9486911"/>
            <a:ext cx="3092953" cy="3092953"/>
          </a:xfrm>
          <a:prstGeom prst="rect">
            <a:avLst/>
          </a:prstGeom>
        </p:spPr>
      </p:pic>
      <p:pic>
        <p:nvPicPr>
          <p:cNvPr id="9" name="Graphic 8" descr="Meditation with solid fill">
            <a:extLst>
              <a:ext uri="{FF2B5EF4-FFF2-40B4-BE49-F238E27FC236}">
                <a16:creationId xmlns:a16="http://schemas.microsoft.com/office/drawing/2014/main" id="{CCB5FC48-14E0-A9BC-2C1B-3955C1722B16}"/>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9153379" y="9486911"/>
            <a:ext cx="3394387" cy="3394387"/>
          </a:xfrm>
          <a:prstGeom prst="rect">
            <a:avLst/>
          </a:prstGeom>
        </p:spPr>
      </p:pic>
      <p:pic>
        <p:nvPicPr>
          <p:cNvPr id="10" name="Graphic 9" descr="Yoga with solid fill">
            <a:extLst>
              <a:ext uri="{FF2B5EF4-FFF2-40B4-BE49-F238E27FC236}">
                <a16:creationId xmlns:a16="http://schemas.microsoft.com/office/drawing/2014/main" id="{4D4A5551-0089-AACF-1396-4EB231504EC5}"/>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0923404" y="9486911"/>
            <a:ext cx="3517851" cy="3517851"/>
          </a:xfrm>
          <a:prstGeom prst="rect">
            <a:avLst/>
          </a:prstGeom>
        </p:spPr>
      </p:pic>
      <p:pic>
        <p:nvPicPr>
          <p:cNvPr id="8" name="Picture 7" descr="A green and white sign&#10;&#10;Description automatically generated with low confidence">
            <a:extLst>
              <a:ext uri="{FF2B5EF4-FFF2-40B4-BE49-F238E27FC236}">
                <a16:creationId xmlns:a16="http://schemas.microsoft.com/office/drawing/2014/main" id="{0FF5968D-B668-5E6C-F6AA-157D19230F0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35733" y="755135"/>
            <a:ext cx="9015091" cy="1519397"/>
          </a:xfrm>
          <a:prstGeom prst="rect">
            <a:avLst/>
          </a:prstGeom>
        </p:spPr>
      </p:pic>
    </p:spTree>
    <p:extLst>
      <p:ext uri="{BB962C8B-B14F-4D97-AF65-F5344CB8AC3E}">
        <p14:creationId xmlns:p14="http://schemas.microsoft.com/office/powerpoint/2010/main" val="147238785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6D572CF-605B-4964-D5DD-90ECE9AC6047}"/>
              </a:ext>
            </a:extLst>
          </p:cNvPr>
          <p:cNvSpPr>
            <a:spLocks noGrp="1"/>
          </p:cNvSpPr>
          <p:nvPr>
            <p:ph type="body" idx="21"/>
          </p:nvPr>
        </p:nvSpPr>
        <p:spPr>
          <a:solidFill>
            <a:srgbClr val="2F4C1B"/>
          </a:solidFill>
        </p:spPr>
        <p:txBody>
          <a:bodyPr/>
          <a:lstStyle/>
          <a:p>
            <a:endParaRPr lang="en-GB" dirty="0"/>
          </a:p>
        </p:txBody>
      </p:sp>
      <p:pic>
        <p:nvPicPr>
          <p:cNvPr id="6" name="Picture 5">
            <a:extLst>
              <a:ext uri="{FF2B5EF4-FFF2-40B4-BE49-F238E27FC236}">
                <a16:creationId xmlns:a16="http://schemas.microsoft.com/office/drawing/2014/main" id="{B3B41E77-8B8C-A81F-BC9C-753834AC24B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201391" y="7310604"/>
            <a:ext cx="2908300" cy="3873500"/>
          </a:xfrm>
          <a:prstGeom prst="rect">
            <a:avLst/>
          </a:prstGeom>
        </p:spPr>
      </p:pic>
      <p:pic>
        <p:nvPicPr>
          <p:cNvPr id="5" name="Picture 4">
            <a:extLst>
              <a:ext uri="{FF2B5EF4-FFF2-40B4-BE49-F238E27FC236}">
                <a16:creationId xmlns:a16="http://schemas.microsoft.com/office/drawing/2014/main" id="{3A297715-D9EA-180E-864C-B0CFC7E270F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038384" y="1761114"/>
            <a:ext cx="2527300" cy="2908300"/>
          </a:xfrm>
          <a:prstGeom prst="rect">
            <a:avLst/>
          </a:prstGeom>
        </p:spPr>
      </p:pic>
      <p:pic>
        <p:nvPicPr>
          <p:cNvPr id="4100" name="Picture 4">
            <a:extLst>
              <a:ext uri="{FF2B5EF4-FFF2-40B4-BE49-F238E27FC236}">
                <a16:creationId xmlns:a16="http://schemas.microsoft.com/office/drawing/2014/main" id="{1409B0BF-2C3C-FE87-7F59-7234509F6EB4}"/>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p:blipFill>
        <p:spPr bwMode="auto">
          <a:xfrm>
            <a:off x="17115072" y="3704127"/>
            <a:ext cx="6256698" cy="5005359"/>
          </a:xfrm>
          <a:prstGeom prst="rect">
            <a:avLst/>
          </a:prstGeom>
          <a:ln w="127000" cap="sq">
            <a:solidFill>
              <a:srgbClr val="DEF554"/>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20886530-E788-EC6B-6788-7F1F6A568C69}"/>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p:blipFill>
        <p:spPr bwMode="auto">
          <a:xfrm>
            <a:off x="728459" y="4212586"/>
            <a:ext cx="8023516" cy="449690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a:extLst>
              <a:ext uri="{FF2B5EF4-FFF2-40B4-BE49-F238E27FC236}">
                <a16:creationId xmlns:a16="http://schemas.microsoft.com/office/drawing/2014/main" id="{0BDB902F-66F2-AD37-177A-ACDF111B8832}"/>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p:blipFill>
        <p:spPr bwMode="auto">
          <a:xfrm>
            <a:off x="9506455" y="3374958"/>
            <a:ext cx="6351750" cy="5616005"/>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descr="Yoga outline">
            <a:extLst>
              <a:ext uri="{FF2B5EF4-FFF2-40B4-BE49-F238E27FC236}">
                <a16:creationId xmlns:a16="http://schemas.microsoft.com/office/drawing/2014/main" id="{37C5C9CB-246C-1A39-04C4-B2D43D644F63}"/>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196334" y="9486911"/>
            <a:ext cx="3092953" cy="3092953"/>
          </a:xfrm>
          <a:prstGeom prst="rect">
            <a:avLst/>
          </a:prstGeom>
        </p:spPr>
      </p:pic>
      <p:pic>
        <p:nvPicPr>
          <p:cNvPr id="9" name="Graphic 8" descr="Meditation with solid fill">
            <a:extLst>
              <a:ext uri="{FF2B5EF4-FFF2-40B4-BE49-F238E27FC236}">
                <a16:creationId xmlns:a16="http://schemas.microsoft.com/office/drawing/2014/main" id="{CCB5FC48-14E0-A9BC-2C1B-3955C1722B16}"/>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9153379" y="9486911"/>
            <a:ext cx="3394387" cy="3394387"/>
          </a:xfrm>
          <a:prstGeom prst="rect">
            <a:avLst/>
          </a:prstGeom>
        </p:spPr>
      </p:pic>
      <p:pic>
        <p:nvPicPr>
          <p:cNvPr id="3" name="Graphic 2" descr="Yoga with solid fill">
            <a:extLst>
              <a:ext uri="{FF2B5EF4-FFF2-40B4-BE49-F238E27FC236}">
                <a16:creationId xmlns:a16="http://schemas.microsoft.com/office/drawing/2014/main" id="{D5A88CCE-2515-DAAA-1ECF-F56154DFBA91}"/>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0927335" y="9486911"/>
            <a:ext cx="3517851" cy="3517851"/>
          </a:xfrm>
          <a:prstGeom prst="rect">
            <a:avLst/>
          </a:prstGeom>
        </p:spPr>
      </p:pic>
      <p:pic>
        <p:nvPicPr>
          <p:cNvPr id="10" name="Picture 9" descr="A green and white sign&#10;&#10;Description automatically generated with low confidence">
            <a:extLst>
              <a:ext uri="{FF2B5EF4-FFF2-40B4-BE49-F238E27FC236}">
                <a16:creationId xmlns:a16="http://schemas.microsoft.com/office/drawing/2014/main" id="{6A40F2F8-7971-3A69-C21E-5020D6E1190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35733" y="755135"/>
            <a:ext cx="9015091" cy="1519397"/>
          </a:xfrm>
          <a:prstGeom prst="rect">
            <a:avLst/>
          </a:prstGeom>
        </p:spPr>
      </p:pic>
    </p:spTree>
    <p:extLst>
      <p:ext uri="{BB962C8B-B14F-4D97-AF65-F5344CB8AC3E}">
        <p14:creationId xmlns:p14="http://schemas.microsoft.com/office/powerpoint/2010/main" val="54248857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A418AD6-7A22-5ABA-C0D2-2BB00A870531}"/>
              </a:ext>
            </a:extLst>
          </p:cNvPr>
          <p:cNvSpPr>
            <a:spLocks noGrp="1"/>
          </p:cNvSpPr>
          <p:nvPr>
            <p:ph type="body" idx="21"/>
          </p:nvPr>
        </p:nvSpPr>
        <p:spPr>
          <a:solidFill>
            <a:srgbClr val="2F4C1B"/>
          </a:solidFill>
        </p:spPr>
        <p:txBody>
          <a:bodyPr/>
          <a:lstStyle/>
          <a:p>
            <a:endParaRPr lang="en-GB" dirty="0"/>
          </a:p>
        </p:txBody>
      </p:sp>
      <p:pic>
        <p:nvPicPr>
          <p:cNvPr id="6146" name="Picture 2">
            <a:extLst>
              <a:ext uri="{FF2B5EF4-FFF2-40B4-BE49-F238E27FC236}">
                <a16:creationId xmlns:a16="http://schemas.microsoft.com/office/drawing/2014/main" id="{86210BB4-017E-657C-B891-C24B4FB7377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p:blipFill>
        <p:spPr bwMode="auto">
          <a:xfrm>
            <a:off x="7159437" y="3470028"/>
            <a:ext cx="7472032" cy="572357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A92E4440-29D2-B63E-56E1-A60A5B9E59E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p:blipFill>
        <p:spPr bwMode="auto">
          <a:xfrm>
            <a:off x="1009869" y="2976916"/>
            <a:ext cx="4965507" cy="712752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a:extLst>
              <a:ext uri="{FF2B5EF4-FFF2-40B4-BE49-F238E27FC236}">
                <a16:creationId xmlns:a16="http://schemas.microsoft.com/office/drawing/2014/main" id="{D8E75E4F-FBAD-B9ED-A58A-DEEB503C71E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p:blipFill>
        <p:spPr bwMode="auto">
          <a:xfrm>
            <a:off x="15348668" y="3470028"/>
            <a:ext cx="8347675" cy="5495552"/>
          </a:xfrm>
          <a:prstGeom prst="rect">
            <a:avLst/>
          </a:prstGeom>
          <a:noFill/>
          <a:extLst>
            <a:ext uri="{909E8E84-426E-40DD-AFC4-6F175D3DCCD1}">
              <a14:hiddenFill xmlns:a14="http://schemas.microsoft.com/office/drawing/2010/main">
                <a:solidFill>
                  <a:srgbClr val="FFFFFF"/>
                </a:solidFill>
              </a14:hiddenFill>
            </a:ext>
          </a:extLst>
        </p:spPr>
      </p:pic>
      <p:pic>
        <p:nvPicPr>
          <p:cNvPr id="3" name="Graphic 2" descr="Hero Female with solid fill">
            <a:extLst>
              <a:ext uri="{FF2B5EF4-FFF2-40B4-BE49-F238E27FC236}">
                <a16:creationId xmlns:a16="http://schemas.microsoft.com/office/drawing/2014/main" id="{F6ACE6C3-DF81-EB6A-001A-C8DDFAE232E3}"/>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765980" y="9818495"/>
            <a:ext cx="3319926" cy="3319926"/>
          </a:xfrm>
          <a:prstGeom prst="rect">
            <a:avLst/>
          </a:prstGeom>
        </p:spPr>
      </p:pic>
      <p:pic>
        <p:nvPicPr>
          <p:cNvPr id="5" name="Content Placeholder 4" descr="Body builder with solid fill">
            <a:extLst>
              <a:ext uri="{FF2B5EF4-FFF2-40B4-BE49-F238E27FC236}">
                <a16:creationId xmlns:a16="http://schemas.microsoft.com/office/drawing/2014/main" id="{1A916216-6849-2C0C-8208-B3ED062B210C}"/>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8326818" y="9839277"/>
            <a:ext cx="3050526" cy="3050526"/>
          </a:xfrm>
          <a:prstGeom prst="rect">
            <a:avLst/>
          </a:prstGeom>
        </p:spPr>
      </p:pic>
      <p:pic>
        <p:nvPicPr>
          <p:cNvPr id="7" name="Graphic 6" descr="Swimming with solid fill">
            <a:extLst>
              <a:ext uri="{FF2B5EF4-FFF2-40B4-BE49-F238E27FC236}">
                <a16:creationId xmlns:a16="http://schemas.microsoft.com/office/drawing/2014/main" id="{A67FBB37-389E-79CA-8C29-16DAF15C5718}"/>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699541" y="10031132"/>
            <a:ext cx="3684867" cy="3684867"/>
          </a:xfrm>
          <a:prstGeom prst="rect">
            <a:avLst/>
          </a:prstGeom>
        </p:spPr>
      </p:pic>
      <p:pic>
        <p:nvPicPr>
          <p:cNvPr id="10" name="Picture 9" descr="A green sign with white text&#10;&#10;Description automatically generated with low confidence">
            <a:extLst>
              <a:ext uri="{FF2B5EF4-FFF2-40B4-BE49-F238E27FC236}">
                <a16:creationId xmlns:a16="http://schemas.microsoft.com/office/drawing/2014/main" id="{77030ABD-C3D8-B46A-6C8F-4C9F6D052F2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16842" y="502397"/>
            <a:ext cx="5495756" cy="1958258"/>
          </a:xfrm>
          <a:prstGeom prst="rect">
            <a:avLst/>
          </a:prstGeom>
        </p:spPr>
      </p:pic>
    </p:spTree>
    <p:extLst>
      <p:ext uri="{BB962C8B-B14F-4D97-AF65-F5344CB8AC3E}">
        <p14:creationId xmlns:p14="http://schemas.microsoft.com/office/powerpoint/2010/main" val="271438969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A418AD6-7A22-5ABA-C0D2-2BB00A870531}"/>
              </a:ext>
            </a:extLst>
          </p:cNvPr>
          <p:cNvSpPr>
            <a:spLocks noGrp="1"/>
          </p:cNvSpPr>
          <p:nvPr>
            <p:ph type="body" idx="21"/>
          </p:nvPr>
        </p:nvSpPr>
        <p:spPr>
          <a:solidFill>
            <a:srgbClr val="2F4C1B"/>
          </a:solidFill>
        </p:spPr>
        <p:txBody>
          <a:bodyPr/>
          <a:lstStyle/>
          <a:p>
            <a:endParaRPr lang="en-GB" dirty="0"/>
          </a:p>
        </p:txBody>
      </p:sp>
      <p:pic>
        <p:nvPicPr>
          <p:cNvPr id="6" name="Picture 5">
            <a:extLst>
              <a:ext uri="{FF2B5EF4-FFF2-40B4-BE49-F238E27FC236}">
                <a16:creationId xmlns:a16="http://schemas.microsoft.com/office/drawing/2014/main" id="{C5F8F74B-C8D8-C7F7-47A3-C00848A7902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11954746">
            <a:off x="14008365" y="8866995"/>
            <a:ext cx="2342645" cy="2695808"/>
          </a:xfrm>
          <a:prstGeom prst="rect">
            <a:avLst/>
          </a:prstGeom>
        </p:spPr>
      </p:pic>
      <p:pic>
        <p:nvPicPr>
          <p:cNvPr id="8" name="Picture 7">
            <a:extLst>
              <a:ext uri="{FF2B5EF4-FFF2-40B4-BE49-F238E27FC236}">
                <a16:creationId xmlns:a16="http://schemas.microsoft.com/office/drawing/2014/main" id="{EDE06A50-BD66-6DE8-D53E-61815F2F83C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11861187">
            <a:off x="5863907" y="864258"/>
            <a:ext cx="2380524" cy="3170567"/>
          </a:xfrm>
          <a:prstGeom prst="rect">
            <a:avLst/>
          </a:prstGeom>
        </p:spPr>
      </p:pic>
      <p:pic>
        <p:nvPicPr>
          <p:cNvPr id="6146" name="Picture 2">
            <a:extLst>
              <a:ext uri="{FF2B5EF4-FFF2-40B4-BE49-F238E27FC236}">
                <a16:creationId xmlns:a16="http://schemas.microsoft.com/office/drawing/2014/main" id="{86210BB4-017E-657C-B891-C24B4FB73773}"/>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p:blipFill>
        <p:spPr bwMode="auto">
          <a:xfrm>
            <a:off x="7159437" y="3470028"/>
            <a:ext cx="7472032" cy="5723576"/>
          </a:xfrm>
          <a:prstGeom prst="rect">
            <a:avLst/>
          </a:prstGeom>
          <a:ln w="228600" cap="sq" cmpd="thickThin">
            <a:solidFill>
              <a:srgbClr val="DEF554"/>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A92E4440-29D2-B63E-56E1-A60A5B9E59EC}"/>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p:blipFill>
        <p:spPr bwMode="auto">
          <a:xfrm>
            <a:off x="1009869" y="2976916"/>
            <a:ext cx="4965507" cy="712752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a:extLst>
              <a:ext uri="{FF2B5EF4-FFF2-40B4-BE49-F238E27FC236}">
                <a16:creationId xmlns:a16="http://schemas.microsoft.com/office/drawing/2014/main" id="{D8E75E4F-FBAD-B9ED-A58A-DEEB503C71E7}"/>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p:blipFill>
        <p:spPr bwMode="auto">
          <a:xfrm>
            <a:off x="15348668" y="3470028"/>
            <a:ext cx="8347675" cy="5495552"/>
          </a:xfrm>
          <a:prstGeom prst="rect">
            <a:avLst/>
          </a:prstGeom>
          <a:noFill/>
          <a:extLst>
            <a:ext uri="{909E8E84-426E-40DD-AFC4-6F175D3DCCD1}">
              <a14:hiddenFill xmlns:a14="http://schemas.microsoft.com/office/drawing/2010/main">
                <a:solidFill>
                  <a:srgbClr val="FFFFFF"/>
                </a:solidFill>
              </a14:hiddenFill>
            </a:ext>
          </a:extLst>
        </p:spPr>
      </p:pic>
      <p:pic>
        <p:nvPicPr>
          <p:cNvPr id="3" name="Graphic 2" descr="Hero Female with solid fill">
            <a:extLst>
              <a:ext uri="{FF2B5EF4-FFF2-40B4-BE49-F238E27FC236}">
                <a16:creationId xmlns:a16="http://schemas.microsoft.com/office/drawing/2014/main" id="{F6ACE6C3-DF81-EB6A-001A-C8DDFAE232E3}"/>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765980" y="9818495"/>
            <a:ext cx="3319926" cy="3319926"/>
          </a:xfrm>
          <a:prstGeom prst="rect">
            <a:avLst/>
          </a:prstGeom>
        </p:spPr>
      </p:pic>
      <p:pic>
        <p:nvPicPr>
          <p:cNvPr id="5" name="Content Placeholder 4" descr="Body builder with solid fill">
            <a:extLst>
              <a:ext uri="{FF2B5EF4-FFF2-40B4-BE49-F238E27FC236}">
                <a16:creationId xmlns:a16="http://schemas.microsoft.com/office/drawing/2014/main" id="{1A916216-6849-2C0C-8208-B3ED062B210C}"/>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8326818" y="9839277"/>
            <a:ext cx="3050526" cy="3050526"/>
          </a:xfrm>
          <a:prstGeom prst="rect">
            <a:avLst/>
          </a:prstGeom>
        </p:spPr>
      </p:pic>
      <p:pic>
        <p:nvPicPr>
          <p:cNvPr id="7" name="Graphic 6" descr="Swimming with solid fill">
            <a:extLst>
              <a:ext uri="{FF2B5EF4-FFF2-40B4-BE49-F238E27FC236}">
                <a16:creationId xmlns:a16="http://schemas.microsoft.com/office/drawing/2014/main" id="{A67FBB37-389E-79CA-8C29-16DAF15C5718}"/>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699541" y="10031132"/>
            <a:ext cx="3684867" cy="3684867"/>
          </a:xfrm>
          <a:prstGeom prst="rect">
            <a:avLst/>
          </a:prstGeom>
        </p:spPr>
      </p:pic>
      <p:pic>
        <p:nvPicPr>
          <p:cNvPr id="11" name="Picture 10" descr="A green sign with white text&#10;&#10;Description automatically generated with low confidence">
            <a:extLst>
              <a:ext uri="{FF2B5EF4-FFF2-40B4-BE49-F238E27FC236}">
                <a16:creationId xmlns:a16="http://schemas.microsoft.com/office/drawing/2014/main" id="{16DCCB7D-CC90-8EE5-26F4-C4B2FD26D1E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16842" y="502397"/>
            <a:ext cx="5495756" cy="1958258"/>
          </a:xfrm>
          <a:prstGeom prst="rect">
            <a:avLst/>
          </a:prstGeom>
        </p:spPr>
      </p:pic>
    </p:spTree>
    <p:extLst>
      <p:ext uri="{BB962C8B-B14F-4D97-AF65-F5344CB8AC3E}">
        <p14:creationId xmlns:p14="http://schemas.microsoft.com/office/powerpoint/2010/main" val="2105967540"/>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F7F21B16058BA48B86AAD76BAD68A00" ma:contentTypeVersion="16" ma:contentTypeDescription="Create a new document." ma:contentTypeScope="" ma:versionID="239455224098cc4e596f469f956b9bed">
  <xsd:schema xmlns:xsd="http://www.w3.org/2001/XMLSchema" xmlns:xs="http://www.w3.org/2001/XMLSchema" xmlns:p="http://schemas.microsoft.com/office/2006/metadata/properties" xmlns:ns2="7462a2d9-f055-4e0b-a931-2d9f1fccad37" xmlns:ns3="17ab7feb-103c-43e2-999d-b4ab3178c1c5" targetNamespace="http://schemas.microsoft.com/office/2006/metadata/properties" ma:root="true" ma:fieldsID="6339cc50951b7badbb0749bd3c1456b0" ns2:_="" ns3:_="">
    <xsd:import namespace="7462a2d9-f055-4e0b-a931-2d9f1fccad37"/>
    <xsd:import namespace="17ab7feb-103c-43e2-999d-b4ab3178c1c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62a2d9-f055-4e0b-a931-2d9f1fccad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8dfb753-039b-4cfc-8f14-50b6fd69c13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7ab7feb-103c-43e2-999d-b4ab3178c1c5"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05f9b3e-dbc7-48bb-85c8-cb5db7cffad8}" ma:internalName="TaxCatchAll" ma:showField="CatchAllData" ma:web="17ab7feb-103c-43e2-999d-b4ab3178c1c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462a2d9-f055-4e0b-a931-2d9f1fccad37">
      <Terms xmlns="http://schemas.microsoft.com/office/infopath/2007/PartnerControls"/>
    </lcf76f155ced4ddcb4097134ff3c332f>
    <TaxCatchAll xmlns="17ab7feb-103c-43e2-999d-b4ab3178c1c5" xsi:nil="true"/>
  </documentManagement>
</p:properties>
</file>

<file path=customXml/itemProps1.xml><?xml version="1.0" encoding="utf-8"?>
<ds:datastoreItem xmlns:ds="http://schemas.openxmlformats.org/officeDocument/2006/customXml" ds:itemID="{4C52CC1A-5675-409E-B10A-17788524E989}">
  <ds:schemaRefs>
    <ds:schemaRef ds:uri="http://schemas.microsoft.com/sharepoint/v3/contenttype/forms"/>
  </ds:schemaRefs>
</ds:datastoreItem>
</file>

<file path=customXml/itemProps2.xml><?xml version="1.0" encoding="utf-8"?>
<ds:datastoreItem xmlns:ds="http://schemas.openxmlformats.org/officeDocument/2006/customXml" ds:itemID="{235D9B52-E94E-4B72-B46C-58A9081D78BD}">
  <ds:schemaRefs>
    <ds:schemaRef ds:uri="17ab7feb-103c-43e2-999d-b4ab3178c1c5"/>
    <ds:schemaRef ds:uri="7462a2d9-f055-4e0b-a931-2d9f1fccad3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F40DD71-E15A-4B74-8FCA-3BAF6062AC58}">
  <ds:schemaRefs>
    <ds:schemaRef ds:uri="17ab7feb-103c-43e2-999d-b4ab3178c1c5"/>
    <ds:schemaRef ds:uri="7462a2d9-f055-4e0b-a931-2d9f1fccad37"/>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96</TotalTime>
  <Words>516</Words>
  <Application>Microsoft Macintosh PowerPoint</Application>
  <PresentationFormat>Custom</PresentationFormat>
  <Paragraphs>38</Paragraphs>
  <Slides>12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Droid Sans</vt:lpstr>
      <vt:lpstr>Helvetica Neue</vt:lpstr>
      <vt:lpstr>Helvetica Neue Medium</vt:lpstr>
      <vt:lpstr>Söhne Breit Kräftig</vt:lpstr>
      <vt:lpstr>21_BasicWhite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Engagement Team</cp:lastModifiedBy>
  <cp:revision>14</cp:revision>
  <dcterms:modified xsi:type="dcterms:W3CDTF">2022-10-10T10:09:52Z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0x010100AF7F21B16058BA48B86AAD76BAD68A00</vt:lpwstr>
  </property>
  <property fmtid="{D5CDD505-2E9C-101B-9397-08002B2CF9AE}" pid="3" name="MediaServiceImageTags">
    <vt:lpwstr/>
  </property>
</Properties>
</file>